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334" r:id="rId28"/>
    <p:sldId id="335" r:id="rId29"/>
    <p:sldId id="336" r:id="rId30"/>
    <p:sldId id="337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48" r:id="rId42"/>
    <p:sldId id="349" r:id="rId43"/>
    <p:sldId id="350" r:id="rId44"/>
    <p:sldId id="351" r:id="rId45"/>
    <p:sldId id="352" r:id="rId46"/>
    <p:sldId id="353" r:id="rId47"/>
    <p:sldId id="354" r:id="rId48"/>
    <p:sldId id="355" r:id="rId49"/>
    <p:sldId id="356" r:id="rId50"/>
    <p:sldId id="357" r:id="rId51"/>
    <p:sldId id="358" r:id="rId52"/>
    <p:sldId id="359" r:id="rId5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94660"/>
  </p:normalViewPr>
  <p:slideViewPr>
    <p:cSldViewPr>
      <p:cViewPr varScale="1">
        <p:scale>
          <a:sx n="68" d="100"/>
          <a:sy n="68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D720-ED73-471B-8575-915748431ABD}" type="datetimeFigureOut">
              <a:rPr lang="de-DE" smtClean="0"/>
              <a:pPr/>
              <a:t>13.11.2014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FE7-24AB-4DEE-939E-0B9AF89D7C6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07455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500">
        <p:cut/>
      </p:transition>
    </mc:Choice>
    <mc:Fallback>
      <p:transition advClick="0" advTm="500"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D720-ED73-471B-8575-915748431ABD}" type="datetimeFigureOut">
              <a:rPr lang="de-DE" smtClean="0"/>
              <a:pPr/>
              <a:t>13.11.2014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FE7-24AB-4DEE-939E-0B9AF89D7C6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61195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500">
        <p:cut/>
      </p:transition>
    </mc:Choice>
    <mc:Fallback>
      <p:transition advClick="0" advTm="500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D720-ED73-471B-8575-915748431ABD}" type="datetimeFigureOut">
              <a:rPr lang="de-DE" smtClean="0"/>
              <a:pPr/>
              <a:t>13.11.2014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FE7-24AB-4DEE-939E-0B9AF89D7C6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41309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500">
        <p:cut/>
      </p:transition>
    </mc:Choice>
    <mc:Fallback>
      <p:transition advClick="0" advTm="500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D720-ED73-471B-8575-915748431ABD}" type="datetimeFigureOut">
              <a:rPr lang="de-DE" smtClean="0"/>
              <a:pPr/>
              <a:t>13.11.2014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FE7-24AB-4DEE-939E-0B9AF89D7C6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294766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500">
        <p:cut/>
      </p:transition>
    </mc:Choice>
    <mc:Fallback>
      <p:transition advClick="0" advTm="500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D720-ED73-471B-8575-915748431ABD}" type="datetimeFigureOut">
              <a:rPr lang="de-DE" smtClean="0"/>
              <a:pPr/>
              <a:t>13.11.2014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FE7-24AB-4DEE-939E-0B9AF89D7C6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24190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500">
        <p:cut/>
      </p:transition>
    </mc:Choice>
    <mc:Fallback>
      <p:transition advClick="0" advTm="500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D720-ED73-471B-8575-915748431ABD}" type="datetimeFigureOut">
              <a:rPr lang="de-DE" smtClean="0"/>
              <a:pPr/>
              <a:t>13.11.2014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FE7-24AB-4DEE-939E-0B9AF89D7C6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18072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500">
        <p:cut/>
      </p:transition>
    </mc:Choice>
    <mc:Fallback>
      <p:transition advClick="0" advTm="500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D720-ED73-471B-8575-915748431ABD}" type="datetimeFigureOut">
              <a:rPr lang="de-DE" smtClean="0"/>
              <a:pPr/>
              <a:t>13.11.2014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FE7-24AB-4DEE-939E-0B9AF89D7C6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22671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500">
        <p:cut/>
      </p:transition>
    </mc:Choice>
    <mc:Fallback>
      <p:transition advClick="0" advTm="500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D720-ED73-471B-8575-915748431ABD}" type="datetimeFigureOut">
              <a:rPr lang="de-DE" smtClean="0"/>
              <a:pPr/>
              <a:t>13.11.2014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FE7-24AB-4DEE-939E-0B9AF89D7C6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37010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500">
        <p:cut/>
      </p:transition>
    </mc:Choice>
    <mc:Fallback>
      <p:transition advClick="0" advTm="500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D720-ED73-471B-8575-915748431ABD}" type="datetimeFigureOut">
              <a:rPr lang="de-DE" smtClean="0"/>
              <a:pPr/>
              <a:t>13.11.2014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FE7-24AB-4DEE-939E-0B9AF89D7C6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37445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500">
        <p:cut/>
      </p:transition>
    </mc:Choice>
    <mc:Fallback>
      <p:transition advClick="0" advTm="500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D720-ED73-471B-8575-915748431ABD}" type="datetimeFigureOut">
              <a:rPr lang="de-DE" smtClean="0"/>
              <a:pPr/>
              <a:t>13.11.2014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FE7-24AB-4DEE-939E-0B9AF89D7C6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886122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500">
        <p:cut/>
      </p:transition>
    </mc:Choice>
    <mc:Fallback>
      <p:transition advClick="0" advTm="500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D720-ED73-471B-8575-915748431ABD}" type="datetimeFigureOut">
              <a:rPr lang="de-DE" smtClean="0"/>
              <a:pPr/>
              <a:t>13.11.2014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56FE7-24AB-4DEE-939E-0B9AF89D7C6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59164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500">
        <p:cut/>
      </p:transition>
    </mc:Choice>
    <mc:Fallback>
      <p:transition advClick="0" advTm="50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FD720-ED73-471B-8575-915748431ABD}" type="datetimeFigureOut">
              <a:rPr lang="de-DE" smtClean="0"/>
              <a:pPr/>
              <a:t>13.11.2014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56FE7-24AB-4DEE-939E-0B9AF89D7C6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5331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100" advClick="0" advTm="500">
        <p:cut/>
      </p:transition>
    </mc:Choice>
    <mc:Fallback>
      <p:transition advClick="0" advTm="500">
        <p:cu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A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79037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links</a:t>
            </a:r>
            <a:endParaRPr lang="de-DE" sz="10000" dirty="0"/>
          </a:p>
        </p:txBody>
      </p:sp>
    </p:spTree>
    <p:extLst>
      <p:ext uri="{BB962C8B-B14F-4D97-AF65-F5344CB8AC3E}">
        <p14:creationId xmlns:p14="http://schemas.microsoft.com/office/powerpoint/2010/main" xmlns="" val="2420936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J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links</a:t>
            </a:r>
          </a:p>
        </p:txBody>
      </p:sp>
    </p:spTree>
    <p:extLst>
      <p:ext uri="{BB962C8B-B14F-4D97-AF65-F5344CB8AC3E}">
        <p14:creationId xmlns:p14="http://schemas.microsoft.com/office/powerpoint/2010/main" xmlns="" val="644808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K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links</a:t>
            </a:r>
          </a:p>
        </p:txBody>
      </p:sp>
    </p:spTree>
    <p:extLst>
      <p:ext uri="{BB962C8B-B14F-4D97-AF65-F5344CB8AC3E}">
        <p14:creationId xmlns:p14="http://schemas.microsoft.com/office/powerpoint/2010/main" xmlns="" val="2894930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L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</a:p>
        </p:txBody>
      </p:sp>
    </p:spTree>
    <p:extLst>
      <p:ext uri="{BB962C8B-B14F-4D97-AF65-F5344CB8AC3E}">
        <p14:creationId xmlns:p14="http://schemas.microsoft.com/office/powerpoint/2010/main" xmlns="" val="2061101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M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</a:p>
        </p:txBody>
      </p:sp>
    </p:spTree>
    <p:extLst>
      <p:ext uri="{BB962C8B-B14F-4D97-AF65-F5344CB8AC3E}">
        <p14:creationId xmlns:p14="http://schemas.microsoft.com/office/powerpoint/2010/main" xmlns="" val="4016909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N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unten</a:t>
            </a:r>
          </a:p>
        </p:txBody>
      </p:sp>
    </p:spTree>
    <p:extLst>
      <p:ext uri="{BB962C8B-B14F-4D97-AF65-F5344CB8AC3E}">
        <p14:creationId xmlns:p14="http://schemas.microsoft.com/office/powerpoint/2010/main" xmlns="" val="1540570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O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</a:p>
        </p:txBody>
      </p:sp>
    </p:spTree>
    <p:extLst>
      <p:ext uri="{BB962C8B-B14F-4D97-AF65-F5344CB8AC3E}">
        <p14:creationId xmlns:p14="http://schemas.microsoft.com/office/powerpoint/2010/main" xmlns="" val="345562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P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links</a:t>
            </a:r>
          </a:p>
        </p:txBody>
      </p:sp>
    </p:spTree>
    <p:extLst>
      <p:ext uri="{BB962C8B-B14F-4D97-AF65-F5344CB8AC3E}">
        <p14:creationId xmlns:p14="http://schemas.microsoft.com/office/powerpoint/2010/main" xmlns="" val="1889381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Q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</a:p>
        </p:txBody>
      </p:sp>
    </p:spTree>
    <p:extLst>
      <p:ext uri="{BB962C8B-B14F-4D97-AF65-F5344CB8AC3E}">
        <p14:creationId xmlns:p14="http://schemas.microsoft.com/office/powerpoint/2010/main" xmlns="" val="80642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R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</a:p>
        </p:txBody>
      </p:sp>
    </p:spTree>
    <p:extLst>
      <p:ext uri="{BB962C8B-B14F-4D97-AF65-F5344CB8AC3E}">
        <p14:creationId xmlns:p14="http://schemas.microsoft.com/office/powerpoint/2010/main" xmlns="" val="3307372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S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unten</a:t>
            </a:r>
          </a:p>
        </p:txBody>
      </p:sp>
    </p:spTree>
    <p:extLst>
      <p:ext uri="{BB962C8B-B14F-4D97-AF65-F5344CB8AC3E}">
        <p14:creationId xmlns:p14="http://schemas.microsoft.com/office/powerpoint/2010/main" xmlns="" val="518347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B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unten</a:t>
            </a:r>
            <a:endParaRPr lang="de-DE" sz="10000" dirty="0"/>
          </a:p>
        </p:txBody>
      </p:sp>
    </p:spTree>
    <p:extLst>
      <p:ext uri="{BB962C8B-B14F-4D97-AF65-F5344CB8AC3E}">
        <p14:creationId xmlns:p14="http://schemas.microsoft.com/office/powerpoint/2010/main" xmlns="" val="2865958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T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unten</a:t>
            </a:r>
          </a:p>
        </p:txBody>
      </p:sp>
    </p:spTree>
    <p:extLst>
      <p:ext uri="{BB962C8B-B14F-4D97-AF65-F5344CB8AC3E}">
        <p14:creationId xmlns:p14="http://schemas.microsoft.com/office/powerpoint/2010/main" xmlns="" val="136260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U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links</a:t>
            </a:r>
          </a:p>
        </p:txBody>
      </p:sp>
    </p:spTree>
    <p:extLst>
      <p:ext uri="{BB962C8B-B14F-4D97-AF65-F5344CB8AC3E}">
        <p14:creationId xmlns:p14="http://schemas.microsoft.com/office/powerpoint/2010/main" xmlns="" val="3967153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V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</a:p>
        </p:txBody>
      </p:sp>
    </p:spTree>
    <p:extLst>
      <p:ext uri="{BB962C8B-B14F-4D97-AF65-F5344CB8AC3E}">
        <p14:creationId xmlns:p14="http://schemas.microsoft.com/office/powerpoint/2010/main" xmlns="" val="876203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W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</a:p>
        </p:txBody>
      </p:sp>
    </p:spTree>
    <p:extLst>
      <p:ext uri="{BB962C8B-B14F-4D97-AF65-F5344CB8AC3E}">
        <p14:creationId xmlns:p14="http://schemas.microsoft.com/office/powerpoint/2010/main" xmlns="" val="168979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X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</a:p>
        </p:txBody>
      </p:sp>
    </p:spTree>
    <p:extLst>
      <p:ext uri="{BB962C8B-B14F-4D97-AF65-F5344CB8AC3E}">
        <p14:creationId xmlns:p14="http://schemas.microsoft.com/office/powerpoint/2010/main" xmlns="" val="1986754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Y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</a:p>
        </p:txBody>
      </p:sp>
    </p:spTree>
    <p:extLst>
      <p:ext uri="{BB962C8B-B14F-4D97-AF65-F5344CB8AC3E}">
        <p14:creationId xmlns:p14="http://schemas.microsoft.com/office/powerpoint/2010/main" xmlns="" val="3690420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Z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unten</a:t>
            </a:r>
          </a:p>
        </p:txBody>
      </p:sp>
    </p:spTree>
    <p:extLst>
      <p:ext uri="{BB962C8B-B14F-4D97-AF65-F5344CB8AC3E}">
        <p14:creationId xmlns:p14="http://schemas.microsoft.com/office/powerpoint/2010/main" xmlns="" val="2035646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A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79037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links</a:t>
            </a:r>
            <a:endParaRPr lang="de-DE" sz="10000" dirty="0"/>
          </a:p>
        </p:txBody>
      </p:sp>
    </p:spTree>
    <p:extLst>
      <p:ext uri="{BB962C8B-B14F-4D97-AF65-F5344CB8AC3E}">
        <p14:creationId xmlns:p14="http://schemas.microsoft.com/office/powerpoint/2010/main" xmlns="" val="1074044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B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unten</a:t>
            </a:r>
            <a:endParaRPr lang="de-DE" sz="10000" dirty="0"/>
          </a:p>
        </p:txBody>
      </p:sp>
    </p:spTree>
    <p:extLst>
      <p:ext uri="{BB962C8B-B14F-4D97-AF65-F5344CB8AC3E}">
        <p14:creationId xmlns:p14="http://schemas.microsoft.com/office/powerpoint/2010/main" xmlns="" val="1319705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C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9818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  <a:endParaRPr lang="de-DE" sz="10000" dirty="0"/>
          </a:p>
        </p:txBody>
      </p:sp>
    </p:spTree>
    <p:extLst>
      <p:ext uri="{BB962C8B-B14F-4D97-AF65-F5344CB8AC3E}">
        <p14:creationId xmlns:p14="http://schemas.microsoft.com/office/powerpoint/2010/main" xmlns="" val="1439973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C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9818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  <a:endParaRPr lang="de-DE" sz="10000" dirty="0"/>
          </a:p>
        </p:txBody>
      </p:sp>
    </p:spTree>
    <p:extLst>
      <p:ext uri="{BB962C8B-B14F-4D97-AF65-F5344CB8AC3E}">
        <p14:creationId xmlns:p14="http://schemas.microsoft.com/office/powerpoint/2010/main" xmlns="" val="2865958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D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9818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  <a:endParaRPr lang="de-DE" sz="10000" dirty="0"/>
          </a:p>
        </p:txBody>
      </p:sp>
    </p:spTree>
    <p:extLst>
      <p:ext uri="{BB962C8B-B14F-4D97-AF65-F5344CB8AC3E}">
        <p14:creationId xmlns:p14="http://schemas.microsoft.com/office/powerpoint/2010/main" xmlns="" val="4219415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/>
              <a:t>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</a:p>
        </p:txBody>
      </p:sp>
    </p:spTree>
    <p:extLst>
      <p:ext uri="{BB962C8B-B14F-4D97-AF65-F5344CB8AC3E}">
        <p14:creationId xmlns:p14="http://schemas.microsoft.com/office/powerpoint/2010/main" xmlns="" val="3031445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F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</a:p>
        </p:txBody>
      </p:sp>
    </p:spTree>
    <p:extLst>
      <p:ext uri="{BB962C8B-B14F-4D97-AF65-F5344CB8AC3E}">
        <p14:creationId xmlns:p14="http://schemas.microsoft.com/office/powerpoint/2010/main" xmlns="" val="1329441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G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unten</a:t>
            </a:r>
          </a:p>
        </p:txBody>
      </p:sp>
    </p:spTree>
    <p:extLst>
      <p:ext uri="{BB962C8B-B14F-4D97-AF65-F5344CB8AC3E}">
        <p14:creationId xmlns:p14="http://schemas.microsoft.com/office/powerpoint/2010/main" xmlns="" val="2869489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H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links</a:t>
            </a:r>
          </a:p>
        </p:txBody>
      </p:sp>
    </p:spTree>
    <p:extLst>
      <p:ext uri="{BB962C8B-B14F-4D97-AF65-F5344CB8AC3E}">
        <p14:creationId xmlns:p14="http://schemas.microsoft.com/office/powerpoint/2010/main" xmlns="" val="1204961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I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</a:p>
        </p:txBody>
      </p:sp>
    </p:spTree>
    <p:extLst>
      <p:ext uri="{BB962C8B-B14F-4D97-AF65-F5344CB8AC3E}">
        <p14:creationId xmlns:p14="http://schemas.microsoft.com/office/powerpoint/2010/main" xmlns="" val="235731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J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links</a:t>
            </a:r>
          </a:p>
        </p:txBody>
      </p:sp>
    </p:spTree>
    <p:extLst>
      <p:ext uri="{BB962C8B-B14F-4D97-AF65-F5344CB8AC3E}">
        <p14:creationId xmlns:p14="http://schemas.microsoft.com/office/powerpoint/2010/main" xmlns="" val="3398813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K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links</a:t>
            </a:r>
          </a:p>
        </p:txBody>
      </p:sp>
    </p:spTree>
    <p:extLst>
      <p:ext uri="{BB962C8B-B14F-4D97-AF65-F5344CB8AC3E}">
        <p14:creationId xmlns:p14="http://schemas.microsoft.com/office/powerpoint/2010/main" xmlns="" val="3458680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L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</a:p>
        </p:txBody>
      </p:sp>
    </p:spTree>
    <p:extLst>
      <p:ext uri="{BB962C8B-B14F-4D97-AF65-F5344CB8AC3E}">
        <p14:creationId xmlns:p14="http://schemas.microsoft.com/office/powerpoint/2010/main" xmlns="" val="211540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M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</a:p>
        </p:txBody>
      </p:sp>
    </p:spTree>
    <p:extLst>
      <p:ext uri="{BB962C8B-B14F-4D97-AF65-F5344CB8AC3E}">
        <p14:creationId xmlns:p14="http://schemas.microsoft.com/office/powerpoint/2010/main" xmlns="" val="3542553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D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9818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  <a:endParaRPr lang="de-DE" sz="10000" dirty="0"/>
          </a:p>
        </p:txBody>
      </p:sp>
    </p:spTree>
    <p:extLst>
      <p:ext uri="{BB962C8B-B14F-4D97-AF65-F5344CB8AC3E}">
        <p14:creationId xmlns:p14="http://schemas.microsoft.com/office/powerpoint/2010/main" xmlns="" val="2865958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N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unten</a:t>
            </a:r>
          </a:p>
        </p:txBody>
      </p:sp>
    </p:spTree>
    <p:extLst>
      <p:ext uri="{BB962C8B-B14F-4D97-AF65-F5344CB8AC3E}">
        <p14:creationId xmlns:p14="http://schemas.microsoft.com/office/powerpoint/2010/main" xmlns="" val="3646190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O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</a:p>
        </p:txBody>
      </p:sp>
    </p:spTree>
    <p:extLst>
      <p:ext uri="{BB962C8B-B14F-4D97-AF65-F5344CB8AC3E}">
        <p14:creationId xmlns:p14="http://schemas.microsoft.com/office/powerpoint/2010/main" xmlns="" val="3499522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P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links</a:t>
            </a:r>
          </a:p>
        </p:txBody>
      </p:sp>
    </p:spTree>
    <p:extLst>
      <p:ext uri="{BB962C8B-B14F-4D97-AF65-F5344CB8AC3E}">
        <p14:creationId xmlns:p14="http://schemas.microsoft.com/office/powerpoint/2010/main" xmlns="" val="3473223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Q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</a:p>
        </p:txBody>
      </p:sp>
    </p:spTree>
    <p:extLst>
      <p:ext uri="{BB962C8B-B14F-4D97-AF65-F5344CB8AC3E}">
        <p14:creationId xmlns:p14="http://schemas.microsoft.com/office/powerpoint/2010/main" xmlns="" val="4016145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R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</a:p>
        </p:txBody>
      </p:sp>
    </p:spTree>
    <p:extLst>
      <p:ext uri="{BB962C8B-B14F-4D97-AF65-F5344CB8AC3E}">
        <p14:creationId xmlns:p14="http://schemas.microsoft.com/office/powerpoint/2010/main" xmlns="" val="1576440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S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unten</a:t>
            </a:r>
          </a:p>
        </p:txBody>
      </p:sp>
    </p:spTree>
    <p:extLst>
      <p:ext uri="{BB962C8B-B14F-4D97-AF65-F5344CB8AC3E}">
        <p14:creationId xmlns:p14="http://schemas.microsoft.com/office/powerpoint/2010/main" xmlns="" val="351214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T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unten</a:t>
            </a:r>
          </a:p>
        </p:txBody>
      </p:sp>
    </p:spTree>
    <p:extLst>
      <p:ext uri="{BB962C8B-B14F-4D97-AF65-F5344CB8AC3E}">
        <p14:creationId xmlns:p14="http://schemas.microsoft.com/office/powerpoint/2010/main" xmlns="" val="1082250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U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links</a:t>
            </a:r>
          </a:p>
        </p:txBody>
      </p:sp>
    </p:spTree>
    <p:extLst>
      <p:ext uri="{BB962C8B-B14F-4D97-AF65-F5344CB8AC3E}">
        <p14:creationId xmlns:p14="http://schemas.microsoft.com/office/powerpoint/2010/main" xmlns="" val="1750926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V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</a:p>
        </p:txBody>
      </p:sp>
    </p:spTree>
    <p:extLst>
      <p:ext uri="{BB962C8B-B14F-4D97-AF65-F5344CB8AC3E}">
        <p14:creationId xmlns:p14="http://schemas.microsoft.com/office/powerpoint/2010/main" xmlns="" val="3137140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W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</a:p>
        </p:txBody>
      </p:sp>
    </p:spTree>
    <p:extLst>
      <p:ext uri="{BB962C8B-B14F-4D97-AF65-F5344CB8AC3E}">
        <p14:creationId xmlns:p14="http://schemas.microsoft.com/office/powerpoint/2010/main" xmlns="" val="3378391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/>
              <a:t>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</a:p>
        </p:txBody>
      </p:sp>
    </p:spTree>
    <p:extLst>
      <p:ext uri="{BB962C8B-B14F-4D97-AF65-F5344CB8AC3E}">
        <p14:creationId xmlns:p14="http://schemas.microsoft.com/office/powerpoint/2010/main" xmlns="" val="2865958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X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</a:p>
        </p:txBody>
      </p:sp>
    </p:spTree>
    <p:extLst>
      <p:ext uri="{BB962C8B-B14F-4D97-AF65-F5344CB8AC3E}">
        <p14:creationId xmlns:p14="http://schemas.microsoft.com/office/powerpoint/2010/main" xmlns="" val="183042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Y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</a:p>
        </p:txBody>
      </p:sp>
    </p:spTree>
    <p:extLst>
      <p:ext uri="{BB962C8B-B14F-4D97-AF65-F5344CB8AC3E}">
        <p14:creationId xmlns:p14="http://schemas.microsoft.com/office/powerpoint/2010/main" xmlns="" val="436488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Z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unten</a:t>
            </a:r>
          </a:p>
        </p:txBody>
      </p:sp>
    </p:spTree>
    <p:extLst>
      <p:ext uri="{BB962C8B-B14F-4D97-AF65-F5344CB8AC3E}">
        <p14:creationId xmlns:p14="http://schemas.microsoft.com/office/powerpoint/2010/main" xmlns="" val="3062292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F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rechts</a:t>
            </a:r>
          </a:p>
        </p:txBody>
      </p:sp>
    </p:spTree>
    <p:extLst>
      <p:ext uri="{BB962C8B-B14F-4D97-AF65-F5344CB8AC3E}">
        <p14:creationId xmlns:p14="http://schemas.microsoft.com/office/powerpoint/2010/main" xmlns="" val="1574650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G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unten</a:t>
            </a:r>
          </a:p>
        </p:txBody>
      </p:sp>
    </p:spTree>
    <p:extLst>
      <p:ext uri="{BB962C8B-B14F-4D97-AF65-F5344CB8AC3E}">
        <p14:creationId xmlns:p14="http://schemas.microsoft.com/office/powerpoint/2010/main" xmlns="" val="1932585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H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links</a:t>
            </a:r>
          </a:p>
        </p:txBody>
      </p:sp>
    </p:spTree>
    <p:extLst>
      <p:ext uri="{BB962C8B-B14F-4D97-AF65-F5344CB8AC3E}">
        <p14:creationId xmlns:p14="http://schemas.microsoft.com/office/powerpoint/2010/main" xmlns="" val="1776976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99792" y="836712"/>
            <a:ext cx="2592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0" dirty="0" smtClean="0"/>
              <a:t>I</a:t>
            </a:r>
            <a:endParaRPr lang="de-DE" sz="20000" dirty="0"/>
          </a:p>
        </p:txBody>
      </p:sp>
      <p:sp>
        <p:nvSpPr>
          <p:cNvPr id="5" name="Textfeld 4"/>
          <p:cNvSpPr txBox="1"/>
          <p:nvPr/>
        </p:nvSpPr>
        <p:spPr>
          <a:xfrm>
            <a:off x="2231740" y="3592341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0" dirty="0" smtClean="0"/>
              <a:t>beide</a:t>
            </a:r>
          </a:p>
        </p:txBody>
      </p:sp>
    </p:spTree>
    <p:extLst>
      <p:ext uri="{BB962C8B-B14F-4D97-AF65-F5344CB8AC3E}">
        <p14:creationId xmlns:p14="http://schemas.microsoft.com/office/powerpoint/2010/main" xmlns="" val="2819142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Click="0" advTm="1000">
        <p:cut/>
      </p:transition>
    </mc:Choice>
    <mc:Fallback>
      <p:transition advClick="0" advTm="1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Bildschirmpräsentation (4:3)</PresentationFormat>
  <Paragraphs>104</Paragraphs>
  <Slides>52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52</vt:i4>
      </vt:variant>
    </vt:vector>
  </HeadingPairs>
  <TitlesOfParts>
    <vt:vector size="53" baseType="lpstr">
      <vt:lpstr>Larissa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  <vt:lpstr>Folie 36</vt:lpstr>
      <vt:lpstr>Folie 37</vt:lpstr>
      <vt:lpstr>Folie 38</vt:lpstr>
      <vt:lpstr>Folie 39</vt:lpstr>
      <vt:lpstr>Folie 40</vt:lpstr>
      <vt:lpstr>Folie 41</vt:lpstr>
      <vt:lpstr>Folie 42</vt:lpstr>
      <vt:lpstr>Folie 43</vt:lpstr>
      <vt:lpstr>Folie 44</vt:lpstr>
      <vt:lpstr>Folie 45</vt:lpstr>
      <vt:lpstr>Folie 46</vt:lpstr>
      <vt:lpstr>Folie 47</vt:lpstr>
      <vt:lpstr>Folie 48</vt:lpstr>
      <vt:lpstr>Folie 49</vt:lpstr>
      <vt:lpstr>Folie 50</vt:lpstr>
      <vt:lpstr>Folie 51</vt:lpstr>
      <vt:lpstr>Folie 52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Severin</dc:creator>
  <cp:lastModifiedBy>ASUS</cp:lastModifiedBy>
  <cp:revision>7</cp:revision>
  <dcterms:created xsi:type="dcterms:W3CDTF">2014-10-01T13:21:36Z</dcterms:created>
  <dcterms:modified xsi:type="dcterms:W3CDTF">2014-11-13T17:57:46Z</dcterms:modified>
</cp:coreProperties>
</file>