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8"/>
  </p:notesMasterIdLst>
  <p:sldIdLst>
    <p:sldId id="260" r:id="rId2"/>
    <p:sldId id="261" r:id="rId3"/>
    <p:sldId id="263" r:id="rId4"/>
    <p:sldId id="269" r:id="rId5"/>
    <p:sldId id="270" r:id="rId6"/>
    <p:sldId id="268" r:id="rId7"/>
  </p:sldIdLst>
  <p:sldSz cx="12801600" cy="9601200" type="A3"/>
  <p:notesSz cx="6858000" cy="9144000"/>
  <p:defaultTextStyle>
    <a:defPPr>
      <a:defRPr lang="de-DE"/>
    </a:defPPr>
    <a:lvl1pPr marL="0" algn="l" defTabSz="1280006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1pPr>
    <a:lvl2pPr marL="640003" algn="l" defTabSz="1280006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2pPr>
    <a:lvl3pPr marL="1280006" algn="l" defTabSz="1280006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3pPr>
    <a:lvl4pPr marL="1920009" algn="l" defTabSz="1280006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4pPr>
    <a:lvl5pPr marL="2560013" algn="l" defTabSz="1280006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5pPr>
    <a:lvl6pPr marL="3200016" algn="l" defTabSz="1280006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6pPr>
    <a:lvl7pPr marL="3840019" algn="l" defTabSz="1280006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7pPr>
    <a:lvl8pPr marL="4480022" algn="l" defTabSz="1280006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8pPr>
    <a:lvl9pPr marL="5120025" algn="l" defTabSz="1280006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abschnitt" id="{F5CBF44B-C049-496F-B495-08671A80C328}">
          <p14:sldIdLst>
            <p14:sldId id="260"/>
          </p14:sldIdLst>
        </p14:section>
        <p14:section name="Abschnitt ohne Titel" id="{8FD66EA9-2A18-4C5A-BDA1-DB0088C01DF9}">
          <p14:sldIdLst>
            <p14:sldId id="261"/>
            <p14:sldId id="263"/>
            <p14:sldId id="269"/>
            <p14:sldId id="270"/>
            <p14:sldId id="268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3024">
          <p15:clr>
            <a:srgbClr val="A4A3A4"/>
          </p15:clr>
        </p15:guide>
        <p15:guide id="4" pos="403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57" autoAdjust="0"/>
    <p:restoredTop sz="61412" autoAdjust="0"/>
  </p:normalViewPr>
  <p:slideViewPr>
    <p:cSldViewPr>
      <p:cViewPr>
        <p:scale>
          <a:sx n="38" d="100"/>
          <a:sy n="38" d="100"/>
        </p:scale>
        <p:origin x="-2838" y="-768"/>
      </p:cViewPr>
      <p:guideLst>
        <p:guide orient="horz" pos="2160"/>
        <p:guide orient="horz" pos="3024"/>
        <p:guide pos="2880"/>
        <p:guide pos="403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DB2526-07E5-4FC8-A5B3-30D7CCDFAB79}" type="datetimeFigureOut">
              <a:rPr lang="de-DE" smtClean="0"/>
              <a:t>09.05.2016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1B1086-0D88-4477-BC77-C7A519D218F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96547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80006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1pPr>
    <a:lvl2pPr marL="640003" algn="l" defTabSz="1280006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2pPr>
    <a:lvl3pPr marL="1280006" algn="l" defTabSz="1280006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3pPr>
    <a:lvl4pPr marL="1920009" algn="l" defTabSz="1280006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4pPr>
    <a:lvl5pPr marL="2560013" algn="l" defTabSz="1280006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5pPr>
    <a:lvl6pPr marL="3200016" algn="l" defTabSz="1280006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6pPr>
    <a:lvl7pPr marL="3840019" algn="l" defTabSz="1280006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7pPr>
    <a:lvl8pPr marL="4480022" algn="l" defTabSz="1280006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8pPr>
    <a:lvl9pPr marL="5120025" algn="l" defTabSz="1280006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600" b="1" dirty="0"/>
              <a:t>Einstieg:</a:t>
            </a:r>
            <a:r>
              <a:rPr lang="de-DE" sz="1600" b="0" dirty="0"/>
              <a:t> zunächst</a:t>
            </a:r>
            <a:r>
              <a:rPr lang="de-DE" sz="1600" b="0" baseline="0" dirty="0"/>
              <a:t> ins BuG-Landesprogramm und eine gesundheitsförderliche Schulentwicklung allgemein, danach in einzelne Schulentwicklungsschwerpunkte</a:t>
            </a:r>
            <a:endParaRPr lang="de-DE" sz="16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600" b="1" dirty="0"/>
              <a:t>Steuergruppe bilden:</a:t>
            </a:r>
            <a:r>
              <a:rPr lang="de-DE" sz="1600" b="1" baseline="0" dirty="0"/>
              <a:t> </a:t>
            </a:r>
            <a:r>
              <a:rPr lang="de-DE" sz="1600" baseline="0" dirty="0"/>
              <a:t>bezieht sich vor allem auf den Beginn einer systematischen Schulentwicklung (z. B. beim Beitritt zum BuG-Landesprogramm); danach bedeutet dieser Punkt, der Steuergruppe Mandate zu erteilen, einen bestimmten </a:t>
            </a:r>
            <a:r>
              <a:rPr lang="de-DE" sz="1600" b="0" dirty="0">
                <a:solidFill>
                  <a:schemeClr val="bg1"/>
                </a:solidFill>
                <a:ea typeface="Times New Roman"/>
                <a:cs typeface="Times New Roman"/>
              </a:rPr>
              <a:t>Prozess zu planen, zu begleiten und zu evaluieren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600" b="1" dirty="0">
                <a:solidFill>
                  <a:schemeClr val="bg1"/>
                </a:solidFill>
                <a:ea typeface="Times New Roman"/>
                <a:cs typeface="Times New Roman"/>
              </a:rPr>
              <a:t>Bestandsaufnahme:</a:t>
            </a:r>
            <a:r>
              <a:rPr lang="de-DE" sz="1600" b="0" dirty="0">
                <a:solidFill>
                  <a:schemeClr val="bg1"/>
                </a:solidFill>
                <a:ea typeface="Times New Roman"/>
                <a:cs typeface="Times New Roman"/>
              </a:rPr>
              <a:t> jährliches BuG-Screening</a:t>
            </a:r>
            <a:r>
              <a:rPr lang="de-DE" sz="1600" b="0" baseline="0" dirty="0">
                <a:solidFill>
                  <a:schemeClr val="bg1"/>
                </a:solidFill>
                <a:ea typeface="Times New Roman"/>
                <a:cs typeface="Times New Roman"/>
              </a:rPr>
              <a:t> oder </a:t>
            </a:r>
            <a:r>
              <a:rPr lang="de-DE" sz="1600" b="0" dirty="0">
                <a:solidFill>
                  <a:schemeClr val="bg1"/>
                </a:solidFill>
                <a:ea typeface="Times New Roman"/>
                <a:cs typeface="Times New Roman"/>
              </a:rPr>
              <a:t>eigene Befragung, z. B. über </a:t>
            </a:r>
            <a:r>
              <a:rPr lang="de-DE" sz="1600" b="0" dirty="0" err="1">
                <a:solidFill>
                  <a:schemeClr val="bg1"/>
                </a:solidFill>
                <a:ea typeface="Times New Roman"/>
                <a:cs typeface="Times New Roman"/>
              </a:rPr>
              <a:t>IQESonline</a:t>
            </a:r>
            <a:r>
              <a:rPr lang="de-DE" sz="1600" b="0" dirty="0">
                <a:solidFill>
                  <a:schemeClr val="bg1"/>
                </a:solidFill>
                <a:ea typeface="Times New Roman"/>
                <a:cs typeface="Times New Roman"/>
              </a:rPr>
              <a:t> möglich</a:t>
            </a:r>
            <a:endParaRPr lang="de-DE" sz="1600" b="0" baseline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600" b="1" baseline="0" dirty="0"/>
              <a:t>Leitbild entwickeln: </a:t>
            </a:r>
            <a:r>
              <a:rPr lang="de-DE" sz="1600" baseline="0" dirty="0"/>
              <a:t>bezieht sich auf den Beginn einer systematischen Schulentwicklung (z. B. beim Beitritt zum BuG-Landesprogramm); ist das Leitbild erst einmal vorhanden, muss es immer wieder neuen Entwicklungen angepasst werden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600" b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Entwicklungsziele/-vorhaben: </a:t>
            </a:r>
            <a:r>
              <a:rPr lang="de-DE" sz="16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präzise (SMARTE) Ziele und Indikatoren formulieren = Voraussetzung für eine nachhaltige Wirkung einer Maßnahme bzw. eines Prozesses</a:t>
            </a:r>
          </a:p>
          <a:p>
            <a:pPr lvl="1"/>
            <a:r>
              <a:rPr lang="de-DE" sz="16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</a:t>
            </a:r>
            <a:r>
              <a:rPr lang="de-DE" sz="16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  Spezifisch: Ziele müssen eindeutig definiert sein.</a:t>
            </a:r>
          </a:p>
          <a:p>
            <a:pPr lvl="1"/>
            <a:r>
              <a:rPr lang="de-DE" sz="16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</a:t>
            </a:r>
            <a:r>
              <a:rPr lang="de-DE" sz="16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Messbar: Ziele müssen messbar sein (wer was wann wie viel, wie oft).</a:t>
            </a:r>
          </a:p>
          <a:p>
            <a:pPr lvl="1"/>
            <a:r>
              <a:rPr lang="de-DE" sz="16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</a:t>
            </a:r>
            <a:r>
              <a:rPr lang="de-DE" sz="16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Angemessen: Ziele müssen erreichbar sein (Ressourcen).</a:t>
            </a:r>
          </a:p>
          <a:p>
            <a:pPr lvl="1"/>
            <a:r>
              <a:rPr lang="de-DE" sz="16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</a:t>
            </a:r>
            <a:r>
              <a:rPr lang="de-DE" sz="16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Relevant: Ziele müssen bedeutsam sein (Mehrwert).</a:t>
            </a:r>
          </a:p>
          <a:p>
            <a:pPr lvl="1"/>
            <a:r>
              <a:rPr lang="de-DE" sz="16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</a:t>
            </a:r>
            <a:r>
              <a:rPr lang="de-DE" sz="16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Terminiert: zu jedem Ziel gehört eine klare Terminvorgabe.</a:t>
            </a:r>
            <a:endParaRPr lang="de-DE" sz="1600" b="0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600" b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Vorhaben planen/umsetzen: </a:t>
            </a:r>
            <a:r>
              <a:rPr lang="de-DE" sz="16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s. Projektmanagement; </a:t>
            </a:r>
            <a:r>
              <a:rPr lang="de-DE" sz="1600" b="0" kern="12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immer Verhaltens- und Verhältnisprävention verknüpfen</a:t>
            </a:r>
            <a:endParaRPr lang="de-DE" sz="1600" b="0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600" b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Vorhaben prüfen: </a:t>
            </a:r>
            <a:r>
              <a:rPr lang="de-DE" sz="16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anhand der formulierten Indikatoren beurteilen, ob die angestrebten Ziele erreicht wurden</a:t>
            </a:r>
            <a:endParaRPr lang="de-DE" sz="1600" b="1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600" b="1" baseline="0" dirty="0"/>
              <a:t>Textfassung: </a:t>
            </a:r>
            <a:r>
              <a:rPr lang="de-DE" sz="1600" baseline="0" dirty="0"/>
              <a:t>bezieht sich auf die Einarbeitung ins Schulprogramm, falls die Maßnahme sich bewährt hat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600" b="1" baseline="0" dirty="0"/>
              <a:t>Fortschreibung:</a:t>
            </a:r>
            <a:r>
              <a:rPr lang="de-DE" sz="1600" baseline="0" dirty="0"/>
              <a:t> </a:t>
            </a:r>
            <a:r>
              <a:rPr lang="de-DE" sz="1600" b="0" dirty="0">
                <a:solidFill>
                  <a:schemeClr val="bg1"/>
                </a:solidFill>
              </a:rPr>
              <a:t>Weiterentwicklung und Ergänzung der Maßnahme oder </a:t>
            </a:r>
            <a:r>
              <a:rPr lang="de-DE" sz="1600" b="0" baseline="0" dirty="0">
                <a:solidFill>
                  <a:schemeClr val="bg1"/>
                </a:solidFill>
              </a:rPr>
              <a:t>bei befriedigenden </a:t>
            </a:r>
            <a:r>
              <a:rPr lang="de-DE" sz="1600" b="0" dirty="0">
                <a:solidFill>
                  <a:schemeClr val="bg1"/>
                </a:solidFill>
              </a:rPr>
              <a:t>Evaluationsergebnissen neues Schulentwicklungsthema -&gt; </a:t>
            </a:r>
            <a:r>
              <a:rPr lang="de-DE" sz="1600" baseline="0" dirty="0"/>
              <a:t>der Zyklus beginnt von neuem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600" baseline="0" dirty="0"/>
              <a:t>Ein </a:t>
            </a:r>
            <a:r>
              <a:rPr lang="de-DE" sz="1600" b="1" baseline="0" dirty="0"/>
              <a:t>Zyklus </a:t>
            </a:r>
            <a:r>
              <a:rPr lang="de-DE" sz="1600" baseline="0" dirty="0"/>
              <a:t>kann ein Schuljahr, aber auch mehrere Schuljahre andauern.</a:t>
            </a:r>
            <a:endParaRPr lang="de-DE" sz="16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1B1086-0D88-4477-BC77-C7A519D218FF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674384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marR="0" indent="-285750" algn="l" defTabSz="128000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sz="1600" b="1" dirty="0"/>
              <a:t>Einstieg: </a:t>
            </a:r>
            <a:r>
              <a:rPr lang="de-DE" sz="1600" b="0" dirty="0">
                <a:solidFill>
                  <a:schemeClr val="bg1"/>
                </a:solidFill>
                <a:ea typeface="Times New Roman"/>
                <a:cs typeface="Times New Roman"/>
              </a:rPr>
              <a:t>in Lehrerkonferenz, Schülervertretung, Schulpflegschaft, Schulkonferenz</a:t>
            </a:r>
          </a:p>
          <a:p>
            <a:pPr marL="285750" marR="0" indent="-285750" algn="l" defTabSz="128000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sz="1600" b="1" dirty="0">
                <a:solidFill>
                  <a:schemeClr val="bg1"/>
                </a:solidFill>
                <a:ea typeface="Times New Roman"/>
                <a:cs typeface="Times New Roman"/>
              </a:rPr>
              <a:t>Bestandsaufnahme:</a:t>
            </a:r>
            <a:r>
              <a:rPr lang="de-DE" sz="1600" b="0" dirty="0">
                <a:solidFill>
                  <a:schemeClr val="bg1"/>
                </a:solidFill>
                <a:ea typeface="Times New Roman"/>
                <a:cs typeface="Times New Roman"/>
              </a:rPr>
              <a:t> eigene Befragung z. B. über </a:t>
            </a:r>
            <a:r>
              <a:rPr lang="de-DE" sz="1600" b="0" dirty="0" err="1">
                <a:solidFill>
                  <a:schemeClr val="bg1"/>
                </a:solidFill>
                <a:ea typeface="Times New Roman"/>
                <a:cs typeface="Times New Roman"/>
              </a:rPr>
              <a:t>IQESonline</a:t>
            </a:r>
            <a:r>
              <a:rPr lang="de-DE" sz="1600" b="0" dirty="0">
                <a:solidFill>
                  <a:schemeClr val="bg1"/>
                </a:solidFill>
                <a:ea typeface="Times New Roman"/>
                <a:cs typeface="Times New Roman"/>
              </a:rPr>
              <a:t> möglich, wobei die letzten BuG-Screening-Ergebnisse Hinweise für Schwerpunkte geben</a:t>
            </a:r>
          </a:p>
          <a:p>
            <a:pPr marL="285750" marR="0" indent="-285750" algn="l" defTabSz="128000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sz="1600" b="1" dirty="0">
                <a:solidFill>
                  <a:schemeClr val="bg1"/>
                </a:solidFill>
                <a:ea typeface="Times New Roman"/>
                <a:cs typeface="Times New Roman"/>
              </a:rPr>
              <a:t>Leitbild</a:t>
            </a:r>
          </a:p>
          <a:p>
            <a:pPr marL="925753" marR="0" lvl="1" indent="-285750" algn="l" defTabSz="128000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 panose="05050102010706020507" pitchFamily="18" charset="2"/>
              <a:buChar char="-"/>
              <a:tabLst/>
              <a:defRPr/>
            </a:pPr>
            <a:r>
              <a:rPr lang="de-DE" sz="1600" b="1" dirty="0">
                <a:solidFill>
                  <a:schemeClr val="bg1"/>
                </a:solidFill>
                <a:ea typeface="Times New Roman"/>
                <a:cs typeface="Times New Roman"/>
              </a:rPr>
              <a:t>gemeinsames</a:t>
            </a:r>
            <a:r>
              <a:rPr lang="de-DE" sz="1600" b="1" baseline="0" dirty="0">
                <a:solidFill>
                  <a:schemeClr val="bg1"/>
                </a:solidFill>
                <a:ea typeface="Times New Roman"/>
                <a:cs typeface="Times New Roman"/>
              </a:rPr>
              <a:t> Verständnis</a:t>
            </a:r>
            <a:r>
              <a:rPr lang="de-DE" sz="1600" b="1" dirty="0">
                <a:solidFill>
                  <a:schemeClr val="bg1"/>
                </a:solidFill>
                <a:ea typeface="Times New Roman"/>
                <a:cs typeface="Times New Roman"/>
              </a:rPr>
              <a:t>: </a:t>
            </a:r>
            <a:r>
              <a:rPr lang="de-DE" sz="1600" b="0" baseline="0" dirty="0">
                <a:solidFill>
                  <a:schemeClr val="bg1"/>
                </a:solidFill>
                <a:ea typeface="Times New Roman"/>
                <a:cs typeface="Times New Roman"/>
              </a:rPr>
              <a:t>zu Beginn des Prozesses wichtig, hilft, Widerstände abzubauen</a:t>
            </a:r>
          </a:p>
          <a:p>
            <a:pPr marL="925753" marR="0" lvl="1" indent="-285750" algn="l" defTabSz="128000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 panose="05050102010706020507" pitchFamily="18" charset="2"/>
              <a:buChar char="-"/>
              <a:tabLst/>
              <a:defRPr/>
            </a:pPr>
            <a:r>
              <a:rPr lang="de-DE" sz="1600" b="1" dirty="0">
                <a:solidFill>
                  <a:schemeClr val="bg1"/>
                </a:solidFill>
                <a:ea typeface="Times New Roman"/>
                <a:cs typeface="Times New Roman"/>
              </a:rPr>
              <a:t>Wertschätzung usw.:</a:t>
            </a:r>
            <a:r>
              <a:rPr lang="de-DE" sz="1600" b="0" dirty="0">
                <a:solidFill>
                  <a:schemeClr val="bg1"/>
                </a:solidFill>
                <a:ea typeface="Times New Roman"/>
                <a:cs typeface="Times New Roman"/>
              </a:rPr>
              <a:t> dies sind</a:t>
            </a:r>
            <a:r>
              <a:rPr lang="de-DE" sz="1600" b="0" baseline="0" dirty="0">
                <a:solidFill>
                  <a:schemeClr val="bg1"/>
                </a:solidFill>
                <a:ea typeface="Times New Roman"/>
                <a:cs typeface="Times New Roman"/>
              </a:rPr>
              <a:t> die </a:t>
            </a:r>
            <a:r>
              <a:rPr lang="de-DE" sz="1600" b="0" dirty="0">
                <a:solidFill>
                  <a:schemeClr val="bg1"/>
                </a:solidFill>
                <a:ea typeface="Times New Roman"/>
                <a:cs typeface="Times New Roman"/>
              </a:rPr>
              <a:t>gesundheitsförderlichen Aspekte, die</a:t>
            </a:r>
            <a:r>
              <a:rPr lang="de-DE" sz="1600" b="0" baseline="0" dirty="0">
                <a:solidFill>
                  <a:schemeClr val="bg1"/>
                </a:solidFill>
                <a:ea typeface="Times New Roman"/>
                <a:cs typeface="Times New Roman"/>
              </a:rPr>
              <a:t> jeden Prozess in der guten gesunden Schule prägen sollten</a:t>
            </a:r>
          </a:p>
          <a:p>
            <a:pPr marL="925753" lvl="1" indent="-285750" fontAlgn="base">
              <a:buFont typeface="Symbol" panose="05050102010706020507" pitchFamily="18" charset="2"/>
              <a:buChar char="-"/>
            </a:pPr>
            <a:r>
              <a:rPr lang="de-DE" sz="1600" b="1" kern="1200" baseline="0" dirty="0">
                <a:solidFill>
                  <a:schemeClr val="bg1"/>
                </a:solidFill>
                <a:latin typeface="+mn-lt"/>
                <a:ea typeface="Times New Roman"/>
                <a:cs typeface="Times New Roman"/>
              </a:rPr>
              <a:t>Unterricht: </a:t>
            </a:r>
            <a:r>
              <a:rPr lang="de-DE" sz="1600" b="0" kern="1200" baseline="0" dirty="0">
                <a:solidFill>
                  <a:schemeClr val="bg1"/>
                </a:solidFill>
                <a:latin typeface="+mn-lt"/>
                <a:ea typeface="Times New Roman"/>
                <a:cs typeface="Times New Roman"/>
              </a:rPr>
              <a:t>überprüfen, ob Unterrichtsinhalte/-gestaltung/Curricula Vielfalt (Inklusion, Migration, Gender Mainstreaming usw.) angemessen berücksichtigen</a:t>
            </a:r>
          </a:p>
          <a:p>
            <a:pPr marL="925753" marR="0" lvl="1" indent="-285750" algn="l" defTabSz="1280006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 panose="05050102010706020507" pitchFamily="18" charset="2"/>
              <a:buChar char="-"/>
              <a:tabLst/>
              <a:defRPr/>
            </a:pPr>
            <a:r>
              <a:rPr lang="de-DE" sz="1600" b="1" kern="1200" baseline="0" dirty="0">
                <a:solidFill>
                  <a:schemeClr val="bg1"/>
                </a:solidFill>
                <a:latin typeface="+mn-lt"/>
                <a:ea typeface="Times New Roman"/>
                <a:cs typeface="Times New Roman"/>
              </a:rPr>
              <a:t>Schulleben/-kultur: </a:t>
            </a:r>
            <a:r>
              <a:rPr lang="de-DE" sz="1600" b="0" kern="1200" baseline="0" dirty="0">
                <a:solidFill>
                  <a:schemeClr val="bg1"/>
                </a:solidFill>
                <a:latin typeface="+mn-lt"/>
                <a:ea typeface="Times New Roman"/>
                <a:cs typeface="Times New Roman"/>
              </a:rPr>
              <a:t>überprüfen, ob Gestaltung der Räume, Festkultur, außerunterrichtliche Aktivitäten (z. B. Ganztag), Bewegungs-/Ernährungsangebote usw. Vielfalt angemessen berücksichtigen</a:t>
            </a:r>
          </a:p>
          <a:p>
            <a:pPr marL="285750" marR="0" indent="-285750" algn="l" defTabSz="1280006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sz="1600" b="1" kern="1200" baseline="0" dirty="0">
                <a:solidFill>
                  <a:schemeClr val="bg1"/>
                </a:solidFill>
                <a:latin typeface="+mn-lt"/>
                <a:ea typeface="Times New Roman"/>
                <a:cs typeface="Times New Roman"/>
              </a:rPr>
              <a:t>Entwicklungsziele/-vorhaben</a:t>
            </a:r>
          </a:p>
          <a:p>
            <a:pPr marL="925753" marR="0" lvl="1" indent="-285750" algn="l" defTabSz="1280006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 panose="05050102010706020507" pitchFamily="18" charset="2"/>
              <a:buChar char="-"/>
              <a:tabLst/>
              <a:defRPr/>
            </a:pPr>
            <a:r>
              <a:rPr lang="de-DE" sz="1600" b="1" kern="1200" baseline="0" dirty="0">
                <a:solidFill>
                  <a:schemeClr val="bg1"/>
                </a:solidFill>
                <a:latin typeface="+mn-lt"/>
                <a:ea typeface="Times New Roman"/>
                <a:cs typeface="Times New Roman"/>
              </a:rPr>
              <a:t>Ressourcen:</a:t>
            </a:r>
            <a:r>
              <a:rPr lang="de-DE" sz="1600" b="0" dirty="0">
                <a:solidFill>
                  <a:schemeClr val="bg1"/>
                </a:solidFill>
              </a:rPr>
              <a:t> um ungleiche Bildungs- und Gesundheitschancen anzugleichen, neben externen auch eigene Ressourcen nutzen, dafür ist wieder Partizipation wichtig</a:t>
            </a:r>
            <a:endParaRPr lang="de-DE" sz="1600" b="0" kern="1200" dirty="0">
              <a:solidFill>
                <a:schemeClr val="bg1"/>
              </a:solidFill>
              <a:latin typeface="+mn-lt"/>
              <a:ea typeface="+mn-ea"/>
              <a:cs typeface="+mn-cs"/>
            </a:endParaRPr>
          </a:p>
          <a:p>
            <a:pPr marL="925753" marR="0" lvl="1" indent="-285750" algn="l" defTabSz="1280006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 panose="05050102010706020507" pitchFamily="18" charset="2"/>
              <a:buChar char="-"/>
              <a:tabLst/>
              <a:defRPr/>
            </a:pPr>
            <a:r>
              <a:rPr lang="de-DE" sz="1600" b="1" dirty="0" err="1">
                <a:solidFill>
                  <a:schemeClr val="bg1"/>
                </a:solidFill>
              </a:rPr>
              <a:t>Empowerment</a:t>
            </a:r>
            <a:r>
              <a:rPr lang="de-DE" sz="1600" b="1" kern="1200" baseline="0" dirty="0">
                <a:solidFill>
                  <a:schemeClr val="bg1"/>
                </a:solidFill>
                <a:latin typeface="+mn-lt"/>
                <a:ea typeface="Times New Roman"/>
                <a:cs typeface="Times New Roman"/>
              </a:rPr>
              <a:t>:</a:t>
            </a:r>
            <a:r>
              <a:rPr lang="de-DE" sz="1600" b="1" dirty="0">
                <a:solidFill>
                  <a:schemeClr val="bg1"/>
                </a:solidFill>
              </a:rPr>
              <a:t> </a:t>
            </a:r>
            <a:r>
              <a:rPr lang="de-DE" sz="1600" b="0" dirty="0" err="1">
                <a:solidFill>
                  <a:schemeClr val="bg1"/>
                </a:solidFill>
              </a:rPr>
              <a:t>Empowerment</a:t>
            </a:r>
            <a:r>
              <a:rPr lang="de-DE" sz="1600" b="0" dirty="0">
                <a:solidFill>
                  <a:schemeClr val="bg1"/>
                </a:solidFill>
              </a:rPr>
              <a:t> = alle Beteiligten erwerben dauerhaft die notwendigen Kompetenzen, um gesundheitsförderlich mit Vielfalt umzugehen -&gt; das sichert Strukturen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de-DE" sz="1600" b="1" kern="12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Vorhaben planen:</a:t>
            </a:r>
            <a:r>
              <a:rPr lang="de-DE" sz="1600" b="0" kern="12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</a:t>
            </a:r>
          </a:p>
          <a:p>
            <a:pPr marL="925753" lvl="1" indent="-285750" fontAlgn="base">
              <a:buFont typeface="Symbol" panose="05050102010706020507" pitchFamily="18" charset="2"/>
              <a:buChar char="-"/>
            </a:pPr>
            <a:r>
              <a:rPr lang="de-DE" sz="1600" b="0" kern="12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immer Verhaltens- und Verhältnisprävention verknüpfen</a:t>
            </a:r>
          </a:p>
          <a:p>
            <a:pPr marL="925753" lvl="1" indent="-285750" fontAlgn="base">
              <a:buFont typeface="Symbol" panose="05050102010706020507" pitchFamily="18" charset="2"/>
              <a:buChar char="-"/>
            </a:pPr>
            <a:r>
              <a:rPr lang="de-DE" sz="1600" b="0" kern="1200" baseline="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d</a:t>
            </a:r>
            <a:r>
              <a:rPr lang="de-DE" sz="1600" b="0" kern="12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ie Koordinator*innen beraten nicht nur bzgl. des Screenings, sondern</a:t>
            </a:r>
            <a:r>
              <a:rPr lang="de-DE" sz="1600" b="0" kern="1200" baseline="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unterstützen auch bei der Entwicklung von Maßnahmenideen und deren Planung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de-DE" sz="1600" b="1" kern="1200" baseline="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Vorhaben überprüfen: </a:t>
            </a:r>
          </a:p>
          <a:p>
            <a:pPr marL="925753" lvl="1" indent="-285750" fontAlgn="base">
              <a:buFont typeface="Symbol" panose="05050102010706020507" pitchFamily="18" charset="2"/>
              <a:buChar char="-"/>
            </a:pPr>
            <a:r>
              <a:rPr lang="de-DE" sz="1600" b="0" kern="1200" baseline="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die Evaluation von Anfang an mitdenken</a:t>
            </a:r>
          </a:p>
          <a:p>
            <a:pPr marL="925753" lvl="1" indent="-285750" fontAlgn="base">
              <a:buFont typeface="Symbol" panose="05050102010706020507" pitchFamily="18" charset="2"/>
              <a:buChar char="-"/>
            </a:pPr>
            <a:r>
              <a:rPr lang="de-DE" sz="1600" b="0" kern="1200" baseline="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dabei präzise (SMARTE) Ziele und Indikatoren formulieren (Anregungen und </a:t>
            </a:r>
            <a:r>
              <a:rPr lang="de-DE" sz="1600" b="0" kern="1200" baseline="0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Indikatorenlisten</a:t>
            </a:r>
            <a:r>
              <a:rPr lang="de-DE" sz="1600" b="0" kern="1200" baseline="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liefern die IQES-Bände)</a:t>
            </a:r>
          </a:p>
          <a:p>
            <a:pPr marL="925753" lvl="1" indent="-285750" fontAlgn="base">
              <a:buFont typeface="Symbol" panose="05050102010706020507" pitchFamily="18" charset="2"/>
              <a:buChar char="-"/>
            </a:pPr>
            <a:r>
              <a:rPr lang="de-DE" sz="1600" b="0" kern="1200" baseline="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bei eigenen Befragungen großen Item-Pool bei </a:t>
            </a:r>
            <a:r>
              <a:rPr lang="de-DE" sz="1600" b="0" kern="1200" baseline="0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IQESonline</a:t>
            </a:r>
            <a:r>
              <a:rPr lang="de-DE" sz="1600" b="0" kern="1200" baseline="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nutzen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de-DE" sz="1600" b="1" kern="1200" baseline="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Textfassung: </a:t>
            </a:r>
            <a:r>
              <a:rPr lang="de-DE" sz="1600" b="0" kern="1200" baseline="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Transparenz </a:t>
            </a:r>
            <a:r>
              <a:rPr lang="de-DE" sz="1600" b="0" dirty="0">
                <a:solidFill>
                  <a:schemeClr val="bg1"/>
                </a:solidFill>
              </a:rPr>
              <a:t>innerhalb der Schule (Gremien, Schulgemeinde) und nach außen innerhalb des Landesprogramms (z. B. auf Netzwerksitzungen) bedeutet Wertschätzung</a:t>
            </a:r>
            <a:r>
              <a:rPr lang="de-DE" sz="1600" b="0" baseline="0" dirty="0">
                <a:solidFill>
                  <a:schemeClr val="bg1"/>
                </a:solidFill>
              </a:rPr>
              <a:t> und </a:t>
            </a:r>
            <a:r>
              <a:rPr lang="de-DE" sz="1600" b="0" dirty="0">
                <a:solidFill>
                  <a:schemeClr val="bg1"/>
                </a:solidFill>
              </a:rPr>
              <a:t>fördert Partizipation; beides ist gesundheitsförderlich</a:t>
            </a:r>
          </a:p>
          <a:p>
            <a:pPr marL="285750" marR="0" indent="-285750" algn="l" defTabSz="1280006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sz="1600" b="1" dirty="0">
                <a:solidFill>
                  <a:schemeClr val="bg1"/>
                </a:solidFill>
              </a:rPr>
              <a:t>Fortschreibung: </a:t>
            </a:r>
            <a:r>
              <a:rPr lang="de-DE" sz="1600" b="0" dirty="0">
                <a:solidFill>
                  <a:schemeClr val="bg1"/>
                </a:solidFill>
              </a:rPr>
              <a:t>Weiterentwicklung und Ergänzung der Maßnahme oder </a:t>
            </a:r>
            <a:r>
              <a:rPr lang="de-DE" sz="1600" b="0" baseline="0" dirty="0">
                <a:solidFill>
                  <a:schemeClr val="bg1"/>
                </a:solidFill>
              </a:rPr>
              <a:t>bei befriedigenden </a:t>
            </a:r>
            <a:r>
              <a:rPr lang="de-DE" sz="1600" b="0" dirty="0">
                <a:solidFill>
                  <a:schemeClr val="bg1"/>
                </a:solidFill>
              </a:rPr>
              <a:t>Evaluationsergebnissen neues </a:t>
            </a:r>
            <a:r>
              <a:rPr lang="de-DE" sz="1600" b="0" dirty="0" smtClean="0">
                <a:solidFill>
                  <a:schemeClr val="bg1"/>
                </a:solidFill>
              </a:rPr>
              <a:t>Schulentwicklungsthema</a:t>
            </a:r>
            <a:endParaRPr lang="de-DE" sz="16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1B1086-0D88-4477-BC77-C7A519D218FF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645706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marR="0" lvl="0" indent="-285750" algn="l" defTabSz="128000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sz="1600" b="1" dirty="0">
                <a:solidFill>
                  <a:schemeClr val="bg1"/>
                </a:solidFill>
              </a:rPr>
              <a:t>Austausch: </a:t>
            </a:r>
            <a:r>
              <a:rPr lang="de-DE" sz="1600" b="0" dirty="0">
                <a:solidFill>
                  <a:schemeClr val="bg1"/>
                </a:solidFill>
              </a:rPr>
              <a:t>z. B. regional in Netzwerksitzungen, auf Fachtagungen oder überregional über das BuG-Portal im Internet; dabei eigene Expertise anderen zur Verfügung stellen und von der Expertise</a:t>
            </a:r>
            <a:r>
              <a:rPr lang="de-DE" sz="1600" b="0" baseline="0" dirty="0">
                <a:solidFill>
                  <a:schemeClr val="bg1"/>
                </a:solidFill>
              </a:rPr>
              <a:t> der anderen profitieren (zum Thema Vielfalt gibt es bereits viele Best-Practice-Beispiele, vor allem Förderschulen verfügen über gute Strukturen und vielseitige Erfahrungen)</a:t>
            </a:r>
            <a:endParaRPr lang="de-DE" sz="1600" b="0" dirty="0">
              <a:solidFill>
                <a:schemeClr val="bg1"/>
              </a:solidFill>
            </a:endParaRPr>
          </a:p>
          <a:p>
            <a:pPr marL="285750" marR="0" lvl="0" indent="-285750" algn="l" defTabSz="128000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sz="1600" b="1" dirty="0">
                <a:solidFill>
                  <a:schemeClr val="bg1"/>
                </a:solidFill>
              </a:rPr>
              <a:t>Ressourcen: </a:t>
            </a:r>
            <a:r>
              <a:rPr lang="de-DE" sz="1600" b="0" dirty="0">
                <a:solidFill>
                  <a:schemeClr val="bg1"/>
                </a:solidFill>
              </a:rPr>
              <a:t>die Verfügbarkeit von vor Ort vorhandenen Ressourcen zur Unterstützung der praktischen Gesundheitsförderung ausloten: im Stadtteil, in der Kommune, der Region usw.</a:t>
            </a:r>
          </a:p>
          <a:p>
            <a:pPr marL="285750" marR="0" lvl="0" indent="-285750" algn="l" defTabSz="128000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sz="1600" b="1" dirty="0">
                <a:solidFill>
                  <a:schemeClr val="bg1"/>
                </a:solidFill>
              </a:rPr>
              <a:t>kommunale Netzwerke</a:t>
            </a:r>
            <a:r>
              <a:rPr lang="de-DE" sz="1600" b="0" dirty="0">
                <a:solidFill>
                  <a:schemeClr val="bg1"/>
                </a:solidFill>
              </a:rPr>
              <a:t> initiieren/vorhandene ausbauen, die nachhaltig gesundheitsförderliche Strategien und Strukturen in der Region </a:t>
            </a:r>
            <a:r>
              <a:rPr lang="de-DE" sz="1600" b="0" dirty="0" smtClean="0">
                <a:solidFill>
                  <a:schemeClr val="bg1"/>
                </a:solidFill>
              </a:rPr>
              <a:t>unterstützen</a:t>
            </a:r>
            <a:endParaRPr lang="de-DE" sz="16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1B1086-0D88-4477-BC77-C7A519D218FF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206522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de-DE" sz="1600" b="1" dirty="0">
                <a:solidFill>
                  <a:schemeClr val="bg1"/>
                </a:solidFill>
              </a:rPr>
              <a:t>Beispielschule</a:t>
            </a:r>
            <a:endParaRPr lang="de-DE" sz="16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600" b="1" dirty="0"/>
              <a:t>Bestandsaufnahme:</a:t>
            </a:r>
            <a:r>
              <a:rPr lang="de-DE" sz="1600" dirty="0"/>
              <a:t> </a:t>
            </a:r>
            <a:r>
              <a:rPr lang="de-DE" sz="1600" b="0" dirty="0">
                <a:solidFill>
                  <a:schemeClr val="bg1"/>
                </a:solidFill>
                <a:ea typeface="Times New Roman"/>
                <a:cs typeface="Times New Roman"/>
              </a:rPr>
              <a:t>letzte BuG-Screening-Ergebnisse geben Hinweise für Schwerpunkte bzgl. Vielfalt, dazu eigene Befragung über </a:t>
            </a:r>
            <a:r>
              <a:rPr lang="de-DE" sz="1600" b="0" dirty="0" err="1">
                <a:solidFill>
                  <a:schemeClr val="bg1"/>
                </a:solidFill>
                <a:ea typeface="Times New Roman"/>
                <a:cs typeface="Times New Roman"/>
              </a:rPr>
              <a:t>IQESonline</a:t>
            </a:r>
            <a:endParaRPr lang="de-DE" sz="1600" b="0" dirty="0">
              <a:solidFill>
                <a:schemeClr val="bg1"/>
              </a:solidFill>
              <a:ea typeface="Times New Roman"/>
              <a:cs typeface="Times New Roman"/>
            </a:endParaRPr>
          </a:p>
          <a:p>
            <a:pPr marL="285750" marR="0" indent="-285750" algn="l" defTabSz="128000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sz="1600" b="1" dirty="0">
                <a:solidFill>
                  <a:schemeClr val="bg1"/>
                </a:solidFill>
                <a:ea typeface="Times New Roman"/>
                <a:cs typeface="Times New Roman"/>
              </a:rPr>
              <a:t>Leitbild entwickeln:</a:t>
            </a:r>
            <a:r>
              <a:rPr lang="de-DE" sz="1600" b="0" dirty="0">
                <a:solidFill>
                  <a:schemeClr val="bg1"/>
                </a:solidFill>
                <a:ea typeface="Times New Roman"/>
                <a:cs typeface="Times New Roman"/>
              </a:rPr>
              <a:t> </a:t>
            </a:r>
          </a:p>
          <a:p>
            <a:pPr marL="925753" marR="0" lvl="1" indent="-285750" algn="l" defTabSz="128000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 panose="05050102010706020507" pitchFamily="18" charset="2"/>
              <a:buChar char="-"/>
              <a:tabLst/>
              <a:defRPr/>
            </a:pPr>
            <a:r>
              <a:rPr lang="de-DE" sz="1600" b="0" dirty="0">
                <a:solidFill>
                  <a:schemeClr val="bg1"/>
                </a:solidFill>
              </a:rPr>
              <a:t>ein gemeinsames </a:t>
            </a:r>
            <a:r>
              <a:rPr lang="de-DE" sz="1600" b="0" dirty="0" err="1">
                <a:solidFill>
                  <a:schemeClr val="bg1"/>
                </a:solidFill>
              </a:rPr>
              <a:t>salutogenes</a:t>
            </a:r>
            <a:r>
              <a:rPr lang="de-DE" sz="1600" b="0" dirty="0">
                <a:solidFill>
                  <a:schemeClr val="bg1"/>
                </a:solidFill>
              </a:rPr>
              <a:t> Verständnis von Vielfalt  entwickeln </a:t>
            </a:r>
            <a:br>
              <a:rPr lang="de-DE" sz="1600" b="0" dirty="0">
                <a:solidFill>
                  <a:schemeClr val="bg1"/>
                </a:solidFill>
              </a:rPr>
            </a:br>
            <a:r>
              <a:rPr lang="de-DE" sz="1600" b="0" dirty="0">
                <a:solidFill>
                  <a:schemeClr val="bg1"/>
                </a:solidFill>
              </a:rPr>
              <a:t>-&gt; Beispielsschule: Inklusion/Migration sind berücksichtigt, Gender zu wenig</a:t>
            </a:r>
          </a:p>
          <a:p>
            <a:pPr marL="925753" marR="0" lvl="1" indent="-285750" algn="l" defTabSz="128000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 panose="05050102010706020507" pitchFamily="18" charset="2"/>
              <a:buChar char="-"/>
              <a:tabLst/>
              <a:defRPr/>
            </a:pPr>
            <a:r>
              <a:rPr lang="de-DE" sz="1600" b="0" dirty="0">
                <a:solidFill>
                  <a:schemeClr val="bg1"/>
                </a:solidFill>
              </a:rPr>
              <a:t>Wie können Wertschätzung, Partizipation und Kohärenz von Mädchen und Jungen gleichermaßen erlebt, wie kann ihr unterschiedliches Gesundheitserleben berücksichtigt werden? (evtl. Fortbildung,</a:t>
            </a:r>
            <a:r>
              <a:rPr lang="de-DE" sz="1600" b="0" baseline="0" dirty="0">
                <a:solidFill>
                  <a:schemeClr val="bg1"/>
                </a:solidFill>
              </a:rPr>
              <a:t> falls zu wenig Wissen darüber vorhanden)</a:t>
            </a:r>
          </a:p>
          <a:p>
            <a:pPr marL="925753" marR="0" lvl="1" indent="-285750" algn="l" defTabSz="128000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 panose="05050102010706020507" pitchFamily="18" charset="2"/>
              <a:buChar char="-"/>
              <a:tabLst/>
              <a:defRPr/>
            </a:pPr>
            <a:r>
              <a:rPr lang="de-DE" sz="1600" b="0" dirty="0">
                <a:solidFill>
                  <a:schemeClr val="bg1"/>
                </a:solidFill>
              </a:rPr>
              <a:t>Beispielschule stellt bei der Revision</a:t>
            </a:r>
            <a:r>
              <a:rPr lang="de-DE" sz="1600" b="0" baseline="0" dirty="0">
                <a:solidFill>
                  <a:schemeClr val="bg1"/>
                </a:solidFill>
              </a:rPr>
              <a:t> der Arbeitspläne/Curricula fest: </a:t>
            </a:r>
            <a:r>
              <a:rPr lang="de-DE" sz="1600" b="0" dirty="0">
                <a:solidFill>
                  <a:schemeClr val="bg1"/>
                </a:solidFill>
              </a:rPr>
              <a:t>In Sport und Mathematik müssten Mädcheninteressen stärker berücksichtigt werden, bei kooperativen Lernformen die der Jungen.</a:t>
            </a:r>
          </a:p>
          <a:p>
            <a:pPr marL="925753" marR="0" lvl="1" indent="-285750" algn="l" defTabSz="128000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 panose="05050102010706020507" pitchFamily="18" charset="2"/>
              <a:buChar char="-"/>
              <a:tabLst/>
              <a:defRPr/>
            </a:pPr>
            <a:r>
              <a:rPr lang="de-DE" sz="1600" b="0" dirty="0">
                <a:solidFill>
                  <a:schemeClr val="bg1"/>
                </a:solidFill>
              </a:rPr>
              <a:t>Beispielschule: Die Festkultur sollte stärker als bisher an Jungen ausgerichtet werden, Bewegungsangebote (AGs) an Mädchen.</a:t>
            </a:r>
          </a:p>
          <a:p>
            <a:pPr marL="285750" marR="0" lvl="0" indent="-285750" algn="l" defTabSz="128000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sz="1600" b="1" dirty="0">
                <a:solidFill>
                  <a:schemeClr val="bg1"/>
                </a:solidFill>
              </a:rPr>
              <a:t>Entwicklungsziele/-vorhaben:</a:t>
            </a:r>
          </a:p>
          <a:p>
            <a:pPr marL="925753" marR="0" lvl="1" indent="-285750" algn="l" defTabSz="128000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 panose="05050102010706020507" pitchFamily="18" charset="2"/>
              <a:buChar char="-"/>
              <a:tabLst/>
              <a:defRPr/>
            </a:pPr>
            <a:r>
              <a:rPr lang="de-DE" sz="1600" b="1" kern="1200" dirty="0">
                <a:solidFill>
                  <a:schemeClr val="bg1"/>
                </a:solidFill>
                <a:latin typeface="+mn-lt"/>
                <a:ea typeface="Times New Roman"/>
                <a:cs typeface="Times New Roman"/>
              </a:rPr>
              <a:t>eigene Ressourcen nutzen:</a:t>
            </a:r>
            <a:r>
              <a:rPr lang="de-DE" sz="1600" b="0" kern="1200" baseline="0" dirty="0">
                <a:solidFill>
                  <a:schemeClr val="bg1"/>
                </a:solidFill>
                <a:latin typeface="+mn-lt"/>
                <a:ea typeface="Times New Roman"/>
                <a:cs typeface="Times New Roman"/>
              </a:rPr>
              <a:t> </a:t>
            </a:r>
            <a:r>
              <a:rPr lang="de-DE" sz="1600" b="0" kern="1200" dirty="0">
                <a:solidFill>
                  <a:schemeClr val="bg1"/>
                </a:solidFill>
                <a:latin typeface="+mn-lt"/>
                <a:ea typeface="Times New Roman"/>
                <a:cs typeface="Times New Roman"/>
              </a:rPr>
              <a:t>SV einbeziehen, nach Möglichkeit gendergemischte Klassenlehrerteams, Kompetenzen der Gleichstellungsbeauftragten besser nutzen</a:t>
            </a:r>
          </a:p>
          <a:p>
            <a:pPr marL="925753" marR="0" lvl="1" indent="-285750" algn="l" defTabSz="128000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 panose="05050102010706020507" pitchFamily="18" charset="2"/>
              <a:buChar char="-"/>
              <a:tabLst/>
              <a:defRPr/>
            </a:pPr>
            <a:r>
              <a:rPr lang="de-DE" sz="1600" b="1" dirty="0" err="1">
                <a:solidFill>
                  <a:schemeClr val="bg1"/>
                </a:solidFill>
              </a:rPr>
              <a:t>Empowerment</a:t>
            </a:r>
            <a:r>
              <a:rPr lang="de-DE" sz="1600" b="1" dirty="0">
                <a:solidFill>
                  <a:schemeClr val="bg1"/>
                </a:solidFill>
              </a:rPr>
              <a:t>, Strukturen sichern:</a:t>
            </a:r>
            <a:r>
              <a:rPr lang="de-DE" sz="1600" b="0" dirty="0">
                <a:solidFill>
                  <a:schemeClr val="bg1"/>
                </a:solidFill>
              </a:rPr>
              <a:t> zur Kompetenzvermittlung Reflexion von geschlechtsspezifischen Rollenbildern als Unterrichtsthema und im Kollegium (</a:t>
            </a:r>
            <a:r>
              <a:rPr lang="de-DE" sz="1600" b="0" dirty="0">
                <a:solidFill>
                  <a:schemeClr val="bg1"/>
                </a:solidFill>
                <a:sym typeface="Wingdings" panose="05000000000000000000" pitchFamily="2" charset="2"/>
              </a:rPr>
              <a:t></a:t>
            </a:r>
            <a:r>
              <a:rPr lang="de-DE" sz="1600" b="0" dirty="0">
                <a:solidFill>
                  <a:schemeClr val="bg1"/>
                </a:solidFill>
              </a:rPr>
              <a:t> </a:t>
            </a:r>
            <a:r>
              <a:rPr lang="de-DE" sz="1600" b="0" dirty="0" err="1">
                <a:solidFill>
                  <a:schemeClr val="bg1"/>
                </a:solidFill>
              </a:rPr>
              <a:t>Empowerment</a:t>
            </a:r>
            <a:r>
              <a:rPr lang="de-DE" sz="1600" b="0" dirty="0">
                <a:solidFill>
                  <a:schemeClr val="bg1"/>
                </a:solidFill>
              </a:rPr>
              <a:t>)  </a:t>
            </a:r>
          </a:p>
          <a:p>
            <a:pPr marL="285750" marR="0" lvl="0" indent="-285750" algn="l" defTabSz="128000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sz="1600" b="1" dirty="0">
                <a:solidFill>
                  <a:schemeClr val="bg1"/>
                </a:solidFill>
              </a:rPr>
              <a:t>Vorhaben</a:t>
            </a:r>
            <a:r>
              <a:rPr lang="de-DE" sz="1600" b="1" baseline="0" dirty="0">
                <a:solidFill>
                  <a:schemeClr val="bg1"/>
                </a:solidFill>
              </a:rPr>
              <a:t> planen: </a:t>
            </a:r>
          </a:p>
          <a:p>
            <a:pPr marL="925753" marR="0" lvl="1" indent="-285750" algn="l" defTabSz="128000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 panose="05050102010706020507" pitchFamily="18" charset="2"/>
              <a:buChar char="-"/>
              <a:tabLst/>
              <a:defRPr/>
            </a:pPr>
            <a:r>
              <a:rPr lang="de-DE" sz="1600" b="0" dirty="0">
                <a:solidFill>
                  <a:schemeClr val="bg1"/>
                </a:solidFill>
              </a:rPr>
              <a:t>Verhaltensprävention: Projektwoche</a:t>
            </a:r>
          </a:p>
          <a:p>
            <a:pPr marL="925753" marR="0" lvl="1" indent="-285750" algn="l" defTabSz="128000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 panose="05050102010706020507" pitchFamily="18" charset="2"/>
              <a:buChar char="-"/>
              <a:tabLst/>
              <a:defRPr/>
            </a:pPr>
            <a:r>
              <a:rPr lang="de-DE" sz="1600" b="0" dirty="0">
                <a:solidFill>
                  <a:schemeClr val="bg1"/>
                </a:solidFill>
              </a:rPr>
              <a:t>Verhältnisprävention: Weiterentwicklung </a:t>
            </a:r>
            <a:r>
              <a:rPr lang="de-DE" sz="1600" b="0" dirty="0" err="1">
                <a:solidFill>
                  <a:schemeClr val="bg1"/>
                </a:solidFill>
              </a:rPr>
              <a:t>Girl‘s</a:t>
            </a:r>
            <a:r>
              <a:rPr lang="de-DE" sz="1600" b="0" dirty="0">
                <a:solidFill>
                  <a:schemeClr val="bg1"/>
                </a:solidFill>
              </a:rPr>
              <a:t> </a:t>
            </a:r>
            <a:r>
              <a:rPr lang="de-DE" sz="1600" b="0" dirty="0" err="1">
                <a:solidFill>
                  <a:schemeClr val="bg1"/>
                </a:solidFill>
              </a:rPr>
              <a:t>and</a:t>
            </a:r>
            <a:r>
              <a:rPr lang="de-DE" sz="1600" b="0" dirty="0">
                <a:solidFill>
                  <a:schemeClr val="bg1"/>
                </a:solidFill>
              </a:rPr>
              <a:t> </a:t>
            </a:r>
            <a:r>
              <a:rPr lang="de-DE" sz="1600" b="0" dirty="0" err="1">
                <a:solidFill>
                  <a:schemeClr val="bg1"/>
                </a:solidFill>
              </a:rPr>
              <a:t>Boy‘s</a:t>
            </a:r>
            <a:r>
              <a:rPr lang="de-DE" sz="1600" b="0" dirty="0">
                <a:solidFill>
                  <a:schemeClr val="bg1"/>
                </a:solidFill>
              </a:rPr>
              <a:t> Days zum Zukunftstag, regelmäßige Berichte der Gleichstellungsbeauftragten in allen Gremien, Änderung der Curricula (Sport, Mathe)</a:t>
            </a:r>
          </a:p>
          <a:p>
            <a:pPr marL="285750" marR="0" lvl="0" indent="-285750" algn="l" defTabSz="128000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sz="1600" b="1" dirty="0">
                <a:solidFill>
                  <a:schemeClr val="bg1"/>
                </a:solidFill>
              </a:rPr>
              <a:t>Vorhaben</a:t>
            </a:r>
            <a:r>
              <a:rPr lang="de-DE" sz="1600" b="1" baseline="0" dirty="0">
                <a:solidFill>
                  <a:schemeClr val="bg1"/>
                </a:solidFill>
              </a:rPr>
              <a:t> planen: </a:t>
            </a:r>
            <a:r>
              <a:rPr lang="de-DE" sz="1600" b="0" dirty="0">
                <a:solidFill>
                  <a:schemeClr val="bg1"/>
                </a:solidFill>
              </a:rPr>
              <a:t>Beratung durch BuG-Koordinatorin bei der Planung der Maßnahmen u. a. in</a:t>
            </a:r>
            <a:r>
              <a:rPr lang="de-DE" sz="1600" b="0" baseline="0" dirty="0">
                <a:solidFill>
                  <a:schemeClr val="bg1"/>
                </a:solidFill>
              </a:rPr>
              <a:t> Bezug auf  gesundheitsförderliche Aspekte, Nachhaltigkeit, Maßnahmenevaluation </a:t>
            </a:r>
            <a:r>
              <a:rPr lang="de-DE" sz="1600" b="0" dirty="0">
                <a:solidFill>
                  <a:schemeClr val="bg1"/>
                </a:solidFill>
              </a:rPr>
              <a:t>+ BuG-Maßnahmenantrag: </a:t>
            </a:r>
            <a:r>
              <a:rPr lang="de-DE" sz="1600" b="0" dirty="0" err="1">
                <a:solidFill>
                  <a:schemeClr val="bg1"/>
                </a:solidFill>
              </a:rPr>
              <a:t>Kollegiumsfortbildung</a:t>
            </a:r>
            <a:r>
              <a:rPr lang="de-DE" sz="1600" b="0" dirty="0">
                <a:solidFill>
                  <a:schemeClr val="bg1"/>
                </a:solidFill>
              </a:rPr>
              <a:t> + Schüler/innen-Training</a:t>
            </a:r>
          </a:p>
          <a:p>
            <a:pPr marL="285750" marR="0" lvl="0" indent="-285750" algn="l" defTabSz="128000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sz="1600" b="1" dirty="0">
                <a:solidFill>
                  <a:schemeClr val="bg1"/>
                </a:solidFill>
              </a:rPr>
              <a:t>Vorhaben überprüfen/Maßnahmenevaluation: </a:t>
            </a:r>
            <a:r>
              <a:rPr lang="de-DE" sz="1600" b="0" dirty="0">
                <a:solidFill>
                  <a:schemeClr val="bg1"/>
                </a:solidFill>
              </a:rPr>
              <a:t>Wiederholung der Bestandsaufnahme mit </a:t>
            </a:r>
            <a:r>
              <a:rPr lang="de-DE" sz="1600" b="0" dirty="0" err="1">
                <a:solidFill>
                  <a:schemeClr val="bg1"/>
                </a:solidFill>
              </a:rPr>
              <a:t>IQESonline</a:t>
            </a:r>
            <a:r>
              <a:rPr lang="de-DE" sz="1600" b="0" dirty="0">
                <a:solidFill>
                  <a:schemeClr val="bg1"/>
                </a:solidFill>
              </a:rPr>
              <a:t> </a:t>
            </a:r>
            <a:r>
              <a:rPr lang="de-DE" sz="1600" b="0" dirty="0">
                <a:solidFill>
                  <a:schemeClr val="bg1"/>
                </a:solidFill>
                <a:sym typeface="Wingdings" panose="05000000000000000000" pitchFamily="2" charset="2"/>
              </a:rPr>
              <a:t> Vorher-Nachher-Vergleich; </a:t>
            </a:r>
            <a:r>
              <a:rPr lang="de-DE" sz="1600" b="0" dirty="0" err="1">
                <a:solidFill>
                  <a:schemeClr val="bg1"/>
                </a:solidFill>
                <a:sym typeface="Wingdings" panose="05000000000000000000" pitchFamily="2" charset="2"/>
              </a:rPr>
              <a:t>zstzl</a:t>
            </a:r>
            <a:r>
              <a:rPr lang="de-DE" sz="1600" b="0" dirty="0">
                <a:solidFill>
                  <a:schemeClr val="bg1"/>
                </a:solidFill>
                <a:sym typeface="Wingdings" panose="05000000000000000000" pitchFamily="2" charset="2"/>
              </a:rPr>
              <a:t>. Auswertung des nächsten BuG-Screenings</a:t>
            </a:r>
            <a:r>
              <a:rPr lang="de-DE" sz="1600" b="0" baseline="0" dirty="0">
                <a:solidFill>
                  <a:schemeClr val="bg1"/>
                </a:solidFill>
                <a:sym typeface="Wingdings" panose="05000000000000000000" pitchFamily="2" charset="2"/>
              </a:rPr>
              <a:t> u. a. unter den hier relevanten Gesichtspunkten (präzise Indikatoren formulieren und relevante Qualitätsbereiche identifizieren)</a:t>
            </a:r>
          </a:p>
          <a:p>
            <a:pPr marL="285750" marR="0" lvl="0" indent="-285750" algn="l" defTabSz="128000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sz="1600" b="1" dirty="0">
                <a:solidFill>
                  <a:schemeClr val="bg1"/>
                </a:solidFill>
              </a:rPr>
              <a:t>Textfassung</a:t>
            </a:r>
          </a:p>
          <a:p>
            <a:pPr marL="925753" marR="0" lvl="1" indent="-285750" algn="l" defTabSz="128000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 panose="05050102010706020507" pitchFamily="18" charset="2"/>
              <a:buChar char="-"/>
              <a:tabLst/>
              <a:defRPr/>
            </a:pPr>
            <a:r>
              <a:rPr lang="de-DE" sz="1600" b="1" dirty="0">
                <a:solidFill>
                  <a:schemeClr val="bg1"/>
                </a:solidFill>
              </a:rPr>
              <a:t>Schulprogramm: </a:t>
            </a:r>
            <a:r>
              <a:rPr lang="de-DE" sz="1600" b="0" dirty="0">
                <a:solidFill>
                  <a:schemeClr val="bg1"/>
                </a:solidFill>
              </a:rPr>
              <a:t>Aufnahme Projektwoche alle 3 J. in Schulprogramm + Curricula-Änderungen</a:t>
            </a:r>
          </a:p>
          <a:p>
            <a:pPr marL="925753" marR="0" lvl="1" indent="-285750" algn="l" defTabSz="128000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 panose="05050102010706020507" pitchFamily="18" charset="2"/>
              <a:buChar char="-"/>
              <a:tabLst/>
              <a:defRPr/>
            </a:pPr>
            <a:r>
              <a:rPr lang="de-DE" sz="1600" b="1" dirty="0">
                <a:solidFill>
                  <a:schemeClr val="bg1"/>
                </a:solidFill>
              </a:rPr>
              <a:t>Transparenz: </a:t>
            </a:r>
            <a:r>
              <a:rPr lang="de-DE" sz="1600" b="0" dirty="0">
                <a:solidFill>
                  <a:schemeClr val="bg1"/>
                </a:solidFill>
              </a:rPr>
              <a:t>Ergebnis-Präsentation: Abschlussfest Projektwoche, Schulkonferenz, regionale Netzwerksitzung BuG</a:t>
            </a:r>
            <a:endParaRPr lang="de-DE" sz="1600" b="1" dirty="0">
              <a:solidFill>
                <a:schemeClr val="bg1"/>
              </a:solidFill>
            </a:endParaRPr>
          </a:p>
          <a:p>
            <a:pPr marL="285750" marR="0" lvl="0" indent="-285750" algn="l" defTabSz="128000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sz="1600" b="1" dirty="0">
                <a:solidFill>
                  <a:schemeClr val="bg1"/>
                </a:solidFill>
              </a:rPr>
              <a:t>Fortschreibung : </a:t>
            </a:r>
            <a:r>
              <a:rPr lang="de-DE" sz="1600" b="0" dirty="0">
                <a:solidFill>
                  <a:schemeClr val="bg1"/>
                </a:solidFill>
              </a:rPr>
              <a:t>Nachhaltigkeit</a:t>
            </a:r>
            <a:r>
              <a:rPr lang="de-DE" sz="1600" b="0" baseline="0" dirty="0">
                <a:solidFill>
                  <a:schemeClr val="bg1"/>
                </a:solidFill>
              </a:rPr>
              <a:t> durch</a:t>
            </a:r>
            <a:r>
              <a:rPr lang="de-DE" sz="1600" b="0" dirty="0">
                <a:solidFill>
                  <a:schemeClr val="bg1"/>
                </a:solidFill>
              </a:rPr>
              <a:t> Weiterentwicklung und Ergänzung der Maßnahme in einem weiteren</a:t>
            </a:r>
            <a:r>
              <a:rPr lang="de-DE" sz="1600" b="0" baseline="0" dirty="0">
                <a:solidFill>
                  <a:schemeClr val="bg1"/>
                </a:solidFill>
              </a:rPr>
              <a:t> Zyklus (nächstes Schuljahr), um Schwachstellen zu verbessern</a:t>
            </a:r>
            <a:endParaRPr lang="de-DE" sz="1600" b="0" dirty="0">
              <a:solidFill>
                <a:schemeClr val="bg1"/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1B1086-0D88-4477-BC77-C7A519D218FF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92747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128000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e-DE" sz="1600" b="1" dirty="0">
                <a:solidFill>
                  <a:schemeClr val="bg1"/>
                </a:solidFill>
              </a:rPr>
              <a:t>Beispielschule</a:t>
            </a:r>
          </a:p>
          <a:p>
            <a:pPr marL="285750" marR="0" lvl="0" indent="-285750" algn="l" defTabSz="128000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sz="1600" b="1" dirty="0">
                <a:solidFill>
                  <a:schemeClr val="bg1"/>
                </a:solidFill>
              </a:rPr>
              <a:t>Austausch: </a:t>
            </a:r>
          </a:p>
          <a:p>
            <a:pPr marL="925753" marR="0" lvl="1" indent="-285750" algn="l" defTabSz="128000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 panose="05050102010706020507" pitchFamily="18" charset="2"/>
              <a:buChar char="-"/>
              <a:tabLst/>
              <a:defRPr/>
            </a:pPr>
            <a:r>
              <a:rPr lang="de-DE" sz="1600" b="0" dirty="0">
                <a:solidFill>
                  <a:schemeClr val="bg1"/>
                </a:solidFill>
              </a:rPr>
              <a:t>während der Planung: themenbezogener Austausch mit anderen BuG-Schulen auf Netzwerksitzung</a:t>
            </a:r>
          </a:p>
          <a:p>
            <a:pPr marL="925753" marR="0" lvl="1" indent="-285750" algn="l" defTabSz="128000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 panose="05050102010706020507" pitchFamily="18" charset="2"/>
              <a:buChar char="-"/>
              <a:tabLst/>
              <a:defRPr/>
            </a:pPr>
            <a:r>
              <a:rPr lang="de-DE" sz="1600" b="0" dirty="0">
                <a:solidFill>
                  <a:schemeClr val="bg1"/>
                </a:solidFill>
              </a:rPr>
              <a:t>Recherche auf BuG-Homepage nach Best-Practice-Beispielen -&gt;</a:t>
            </a:r>
            <a:r>
              <a:rPr lang="de-DE" sz="1600" b="0" baseline="0" dirty="0">
                <a:solidFill>
                  <a:schemeClr val="bg1"/>
                </a:solidFill>
              </a:rPr>
              <a:t> Kontaktaufnahme, Beratung durch andere BuG-Schule, Abordnung besucht diese andere BuG-Schule, die bereit ist, eine Zeitlang als Patenschule zu unterstützen</a:t>
            </a:r>
            <a:endParaRPr lang="de-DE" sz="1600" b="0" dirty="0">
              <a:solidFill>
                <a:schemeClr val="bg1"/>
              </a:solidFill>
            </a:endParaRPr>
          </a:p>
          <a:p>
            <a:pPr marL="925753" marR="0" lvl="1" indent="-285750" algn="l" defTabSz="128000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 panose="05050102010706020507" pitchFamily="18" charset="2"/>
              <a:buChar char="-"/>
              <a:tabLst/>
              <a:defRPr/>
            </a:pPr>
            <a:r>
              <a:rPr lang="de-DE" sz="1600" b="0" dirty="0">
                <a:solidFill>
                  <a:schemeClr val="bg1"/>
                </a:solidFill>
              </a:rPr>
              <a:t>im Anschluss die eigene Expertise anderen zur Verfügung stellen: Erfahrungsbericht</a:t>
            </a:r>
            <a:r>
              <a:rPr lang="de-DE" sz="1600" b="0" baseline="0" dirty="0">
                <a:solidFill>
                  <a:schemeClr val="bg1"/>
                </a:solidFill>
              </a:rPr>
              <a:t> auf </a:t>
            </a:r>
            <a:r>
              <a:rPr lang="de-DE" sz="1600" b="0" dirty="0">
                <a:solidFill>
                  <a:schemeClr val="bg1"/>
                </a:solidFill>
              </a:rPr>
              <a:t>Netzwerksitzung</a:t>
            </a:r>
            <a:r>
              <a:rPr lang="de-DE" sz="1600" b="0" baseline="0" dirty="0">
                <a:solidFill>
                  <a:schemeClr val="bg1"/>
                </a:solidFill>
              </a:rPr>
              <a:t> und</a:t>
            </a:r>
            <a:r>
              <a:rPr lang="de-DE" sz="1600" b="0" dirty="0">
                <a:solidFill>
                  <a:schemeClr val="bg1"/>
                </a:solidFill>
              </a:rPr>
              <a:t> BuG-Fachtagung 2018</a:t>
            </a:r>
          </a:p>
          <a:p>
            <a:pPr marL="925753" marR="0" lvl="1" indent="-285750" algn="l" defTabSz="128000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 panose="05050102010706020507" pitchFamily="18" charset="2"/>
              <a:buChar char="-"/>
              <a:tabLst/>
              <a:defRPr/>
            </a:pPr>
            <a:r>
              <a:rPr lang="de-DE" sz="1600" b="0" dirty="0">
                <a:solidFill>
                  <a:schemeClr val="bg1"/>
                </a:solidFill>
              </a:rPr>
              <a:t>Dokumentation als Plakat (s. Fachtagung 2015) für BuG-Homepage</a:t>
            </a:r>
          </a:p>
          <a:p>
            <a:pPr marL="285750" marR="0" lvl="0" indent="-285750" algn="l" defTabSz="128000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sz="1600" b="1" dirty="0">
                <a:solidFill>
                  <a:schemeClr val="bg1"/>
                </a:solidFill>
              </a:rPr>
              <a:t>Ressourcen vor Ort: </a:t>
            </a:r>
          </a:p>
          <a:p>
            <a:pPr marL="925753" marR="0" lvl="1" indent="-285750" algn="l" defTabSz="128000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 panose="05050102010706020507" pitchFamily="18" charset="2"/>
              <a:buChar char="-"/>
              <a:tabLst/>
              <a:defRPr/>
            </a:pPr>
            <a:r>
              <a:rPr lang="de-DE" sz="1600" b="0" dirty="0">
                <a:solidFill>
                  <a:schemeClr val="bg1"/>
                </a:solidFill>
              </a:rPr>
              <a:t>Schulpsychologie</a:t>
            </a:r>
          </a:p>
          <a:p>
            <a:pPr marL="925753" marR="0" lvl="1" indent="-285750" algn="l" defTabSz="128000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 panose="05050102010706020507" pitchFamily="18" charset="2"/>
              <a:buChar char="-"/>
              <a:tabLst/>
              <a:defRPr/>
            </a:pPr>
            <a:r>
              <a:rPr lang="de-DE" sz="1600" b="0" kern="12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Krankenkassen-Experten</a:t>
            </a:r>
            <a:r>
              <a:rPr lang="de-DE" sz="1600" b="0" dirty="0">
                <a:solidFill>
                  <a:schemeClr val="bg1"/>
                </a:solidFill>
              </a:rPr>
              <a:t> (Mädchen-/Jungengesundheit)</a:t>
            </a:r>
          </a:p>
          <a:p>
            <a:pPr marL="925753" marR="0" lvl="1" indent="-285750" algn="l" defTabSz="128000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 panose="05050102010706020507" pitchFamily="18" charset="2"/>
              <a:buChar char="-"/>
              <a:tabLst/>
              <a:defRPr/>
            </a:pPr>
            <a:r>
              <a:rPr lang="de-DE" sz="1600" b="0" dirty="0">
                <a:solidFill>
                  <a:schemeClr val="bg1"/>
                </a:solidFill>
              </a:rPr>
              <a:t>lokale Jugendhilfeträger als Anbieter von Schülertrainings -&gt; Lehrkräfte lernen in Fortbildung, solche Trainings zukünftig im eigenen Unterricht selbst</a:t>
            </a:r>
            <a:r>
              <a:rPr lang="de-DE" sz="1600" b="0" baseline="0" dirty="0">
                <a:solidFill>
                  <a:schemeClr val="bg1"/>
                </a:solidFill>
              </a:rPr>
              <a:t> durchzuführen</a:t>
            </a:r>
            <a:endParaRPr lang="de-DE" sz="1600" b="0" dirty="0">
              <a:solidFill>
                <a:schemeClr val="bg1"/>
              </a:solidFill>
            </a:endParaRPr>
          </a:p>
          <a:p>
            <a:pPr marL="925753" marR="0" lvl="1" indent="-285750" algn="l" defTabSz="128000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 panose="05050102010706020507" pitchFamily="18" charset="2"/>
              <a:buChar char="-"/>
              <a:tabLst/>
              <a:defRPr/>
            </a:pPr>
            <a:r>
              <a:rPr lang="de-DE" sz="1600" b="0" dirty="0">
                <a:solidFill>
                  <a:schemeClr val="bg1"/>
                </a:solidFill>
              </a:rPr>
              <a:t>Sportvereine</a:t>
            </a:r>
          </a:p>
          <a:p>
            <a:pPr marL="925753" marR="0" lvl="1" indent="-285750" algn="l" defTabSz="128000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 panose="05050102010706020507" pitchFamily="18" charset="2"/>
              <a:buChar char="-"/>
              <a:tabLst/>
              <a:defRPr/>
            </a:pPr>
            <a:r>
              <a:rPr lang="de-DE" sz="1600" b="0" dirty="0">
                <a:solidFill>
                  <a:schemeClr val="bg1"/>
                </a:solidFill>
              </a:rPr>
              <a:t>Betriebe (</a:t>
            </a:r>
            <a:r>
              <a:rPr lang="de-DE" sz="1600" b="0" dirty="0" err="1">
                <a:solidFill>
                  <a:schemeClr val="bg1"/>
                </a:solidFill>
              </a:rPr>
              <a:t>Girl‘s</a:t>
            </a:r>
            <a:r>
              <a:rPr lang="de-DE" sz="1600" b="0" dirty="0">
                <a:solidFill>
                  <a:schemeClr val="bg1"/>
                </a:solidFill>
              </a:rPr>
              <a:t> </a:t>
            </a:r>
            <a:r>
              <a:rPr lang="de-DE" sz="1600" b="0" dirty="0" err="1">
                <a:solidFill>
                  <a:schemeClr val="bg1"/>
                </a:solidFill>
              </a:rPr>
              <a:t>and</a:t>
            </a:r>
            <a:r>
              <a:rPr lang="de-DE" sz="1600" b="0" dirty="0">
                <a:solidFill>
                  <a:schemeClr val="bg1"/>
                </a:solidFill>
              </a:rPr>
              <a:t> </a:t>
            </a:r>
            <a:r>
              <a:rPr lang="de-DE" sz="1600" b="0" dirty="0" err="1">
                <a:solidFill>
                  <a:schemeClr val="bg1"/>
                </a:solidFill>
              </a:rPr>
              <a:t>Boy‘s</a:t>
            </a:r>
            <a:r>
              <a:rPr lang="de-DE" sz="1600" b="0" dirty="0">
                <a:solidFill>
                  <a:schemeClr val="bg1"/>
                </a:solidFill>
              </a:rPr>
              <a:t> Day bzw. Zukunftstag) </a:t>
            </a:r>
          </a:p>
          <a:p>
            <a:pPr marL="925753" marR="0" lvl="1" indent="-285750" algn="l" defTabSz="128000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 panose="05050102010706020507" pitchFamily="18" charset="2"/>
              <a:buChar char="-"/>
              <a:tabLst/>
              <a:defRPr/>
            </a:pPr>
            <a:r>
              <a:rPr lang="de-DE" sz="1600" b="0" dirty="0">
                <a:solidFill>
                  <a:schemeClr val="bg1"/>
                </a:solidFill>
              </a:rPr>
              <a:t>usw.</a:t>
            </a:r>
          </a:p>
          <a:p>
            <a:pPr marL="285750" marR="0" lvl="0" indent="-285750" algn="l" defTabSz="128000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sz="1600" b="1" dirty="0">
                <a:solidFill>
                  <a:schemeClr val="bg1"/>
                </a:solidFill>
              </a:rPr>
              <a:t>kommunale Netzwerke:</a:t>
            </a:r>
          </a:p>
          <a:p>
            <a:pPr marL="925753" marR="0" lvl="1" indent="-285750" algn="l" defTabSz="128000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 panose="05050102010706020507" pitchFamily="18" charset="2"/>
              <a:buChar char="-"/>
              <a:tabLst/>
              <a:defRPr/>
            </a:pPr>
            <a:r>
              <a:rPr lang="de-DE" sz="1600" b="0" dirty="0">
                <a:solidFill>
                  <a:schemeClr val="bg1"/>
                </a:solidFill>
              </a:rPr>
              <a:t>sich mit anderen BuG-Schulen vor Ort vernetzen</a:t>
            </a:r>
          </a:p>
          <a:p>
            <a:pPr marL="925753" marR="0" lvl="1" indent="-285750" algn="l" defTabSz="128000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 panose="05050102010706020507" pitchFamily="18" charset="2"/>
              <a:buChar char="-"/>
              <a:tabLst/>
              <a:defRPr/>
            </a:pPr>
            <a:r>
              <a:rPr lang="de-DE" sz="1600" b="0" dirty="0">
                <a:solidFill>
                  <a:schemeClr val="bg1"/>
                </a:solidFill>
              </a:rPr>
              <a:t>den Genderaspekt in Schulleiterdienstbesprechungen einbringen</a:t>
            </a:r>
          </a:p>
          <a:p>
            <a:pPr marL="925753" marR="0" lvl="1" indent="-285750" algn="l" defTabSz="128000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 panose="05050102010706020507" pitchFamily="18" charset="2"/>
              <a:buChar char="-"/>
              <a:tabLst/>
              <a:defRPr/>
            </a:pPr>
            <a:r>
              <a:rPr lang="de-DE" sz="1600" b="0" dirty="0">
                <a:solidFill>
                  <a:schemeClr val="bg1"/>
                </a:solidFill>
              </a:rPr>
              <a:t>den Genderaspekt in</a:t>
            </a:r>
            <a:r>
              <a:rPr lang="de-DE" sz="1600" b="0" baseline="0" dirty="0">
                <a:solidFill>
                  <a:schemeClr val="bg1"/>
                </a:solidFill>
              </a:rPr>
              <a:t> </a:t>
            </a:r>
            <a:r>
              <a:rPr lang="de-DE" sz="1600" b="0" dirty="0">
                <a:solidFill>
                  <a:schemeClr val="bg1"/>
                </a:solidFill>
              </a:rPr>
              <a:t>Stadtteilkonferenzen einbringen</a:t>
            </a:r>
          </a:p>
          <a:p>
            <a:pPr marL="925753" marR="0" lvl="1" indent="-285750" algn="l" defTabSz="128000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 panose="05050102010706020507" pitchFamily="18" charset="2"/>
              <a:buChar char="-"/>
              <a:tabLst/>
              <a:defRPr/>
            </a:pPr>
            <a:r>
              <a:rPr lang="de-DE" sz="1600" b="0" dirty="0">
                <a:solidFill>
                  <a:schemeClr val="bg1"/>
                </a:solidFill>
              </a:rPr>
              <a:t>gendergerechte Gesundheitsförderung als Thema einer kommunalen Gesundheitskonferenz </a:t>
            </a:r>
          </a:p>
          <a:p>
            <a:pPr marL="925753" marR="0" lvl="1" indent="-285750" algn="l" defTabSz="128000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 panose="05050102010706020507" pitchFamily="18" charset="2"/>
              <a:buChar char="-"/>
              <a:tabLst/>
              <a:defRPr/>
            </a:pPr>
            <a:r>
              <a:rPr lang="de-DE" sz="1600" b="0" dirty="0">
                <a:solidFill>
                  <a:schemeClr val="bg1"/>
                </a:solidFill>
              </a:rPr>
              <a:t>usw.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1B1086-0D88-4477-BC77-C7A519D218FF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996791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1B1086-0D88-4477-BC77-C7A519D218FF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124186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60120" y="2982597"/>
            <a:ext cx="10881360" cy="205803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920240" y="5440680"/>
            <a:ext cx="8961120" cy="2453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400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00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00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600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000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400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800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200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29813-F24B-4E7C-BE6F-5A5F9FAC98E5}" type="datetimeFigureOut">
              <a:rPr lang="de-DE" smtClean="0"/>
              <a:t>09.05.2016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44793-76A3-4DC9-8F26-7F3A3DE85CB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135816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29813-F24B-4E7C-BE6F-5A5F9FAC98E5}" type="datetimeFigureOut">
              <a:rPr lang="de-DE" smtClean="0"/>
              <a:t>09.05.2016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44793-76A3-4DC9-8F26-7F3A3DE85CB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784803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9281160" y="384495"/>
            <a:ext cx="2880360" cy="819213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40080" y="384495"/>
            <a:ext cx="8427720" cy="819213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29813-F24B-4E7C-BE6F-5A5F9FAC98E5}" type="datetimeFigureOut">
              <a:rPr lang="de-DE" smtClean="0"/>
              <a:t>09.05.2016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44793-76A3-4DC9-8F26-7F3A3DE85CB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72341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920240" y="5440680"/>
            <a:ext cx="8961120" cy="2453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400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00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00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600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000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400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800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200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de-DE"/>
              <a:t>15.05.2013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4373880" y="8898892"/>
            <a:ext cx="4053840" cy="51117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27DBF0A-5F15-4324-837C-936AF1A27C12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8" name="Inhaltsplatzhalter 7"/>
          <p:cNvSpPr>
            <a:spLocks noGrp="1"/>
          </p:cNvSpPr>
          <p:nvPr>
            <p:ph sz="quarter" idx="13" hasCustomPrompt="1"/>
          </p:nvPr>
        </p:nvSpPr>
        <p:spPr>
          <a:xfrm>
            <a:off x="655638" y="8934452"/>
            <a:ext cx="1813560" cy="504508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15.05.2013</a:t>
            </a:r>
          </a:p>
        </p:txBody>
      </p:sp>
      <p:sp>
        <p:nvSpPr>
          <p:cNvPr id="9" name="Titel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21269989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29813-F24B-4E7C-BE6F-5A5F9FAC98E5}" type="datetimeFigureOut">
              <a:rPr lang="de-DE" smtClean="0"/>
              <a:t>09.05.2016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44793-76A3-4DC9-8F26-7F3A3DE85CB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634510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11238" y="6169662"/>
            <a:ext cx="10881360" cy="1906905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011238" y="4069400"/>
            <a:ext cx="10881360" cy="2100262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40003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280006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92000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560013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00016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84001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48002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12002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29813-F24B-4E7C-BE6F-5A5F9FAC98E5}" type="datetimeFigureOut">
              <a:rPr lang="de-DE" smtClean="0"/>
              <a:t>09.05.2016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44793-76A3-4DC9-8F26-7F3A3DE85CB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185118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40080" y="2240282"/>
            <a:ext cx="5654040" cy="6336348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507480" y="2240282"/>
            <a:ext cx="5654040" cy="6336348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29813-F24B-4E7C-BE6F-5A5F9FAC98E5}" type="datetimeFigureOut">
              <a:rPr lang="de-DE" smtClean="0"/>
              <a:t>09.05.2016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44793-76A3-4DC9-8F26-7F3A3DE85CB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049066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40080" y="2149158"/>
            <a:ext cx="5656263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03" indent="0">
              <a:buNone/>
              <a:defRPr sz="2800" b="1"/>
            </a:lvl2pPr>
            <a:lvl3pPr marL="1280006" indent="0">
              <a:buNone/>
              <a:defRPr sz="2500" b="1"/>
            </a:lvl3pPr>
            <a:lvl4pPr marL="1920009" indent="0">
              <a:buNone/>
              <a:defRPr sz="2200" b="1"/>
            </a:lvl4pPr>
            <a:lvl5pPr marL="2560013" indent="0">
              <a:buNone/>
              <a:defRPr sz="2200" b="1"/>
            </a:lvl5pPr>
            <a:lvl6pPr marL="3200016" indent="0">
              <a:buNone/>
              <a:defRPr sz="2200" b="1"/>
            </a:lvl6pPr>
            <a:lvl7pPr marL="3840019" indent="0">
              <a:buNone/>
              <a:defRPr sz="2200" b="1"/>
            </a:lvl7pPr>
            <a:lvl8pPr marL="4480022" indent="0">
              <a:buNone/>
              <a:defRPr sz="2200" b="1"/>
            </a:lvl8pPr>
            <a:lvl9pPr marL="5120025" indent="0">
              <a:buNone/>
              <a:defRPr sz="22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40080" y="3044825"/>
            <a:ext cx="5656263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503037" y="2149158"/>
            <a:ext cx="5658485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03" indent="0">
              <a:buNone/>
              <a:defRPr sz="2800" b="1"/>
            </a:lvl2pPr>
            <a:lvl3pPr marL="1280006" indent="0">
              <a:buNone/>
              <a:defRPr sz="2500" b="1"/>
            </a:lvl3pPr>
            <a:lvl4pPr marL="1920009" indent="0">
              <a:buNone/>
              <a:defRPr sz="2200" b="1"/>
            </a:lvl4pPr>
            <a:lvl5pPr marL="2560013" indent="0">
              <a:buNone/>
              <a:defRPr sz="2200" b="1"/>
            </a:lvl5pPr>
            <a:lvl6pPr marL="3200016" indent="0">
              <a:buNone/>
              <a:defRPr sz="2200" b="1"/>
            </a:lvl6pPr>
            <a:lvl7pPr marL="3840019" indent="0">
              <a:buNone/>
              <a:defRPr sz="2200" b="1"/>
            </a:lvl7pPr>
            <a:lvl8pPr marL="4480022" indent="0">
              <a:buNone/>
              <a:defRPr sz="2200" b="1"/>
            </a:lvl8pPr>
            <a:lvl9pPr marL="5120025" indent="0">
              <a:buNone/>
              <a:defRPr sz="22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503037" y="3044825"/>
            <a:ext cx="5658485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29813-F24B-4E7C-BE6F-5A5F9FAC98E5}" type="datetimeFigureOut">
              <a:rPr lang="de-DE" smtClean="0"/>
              <a:t>09.05.2016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44793-76A3-4DC9-8F26-7F3A3DE85CB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122181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29813-F24B-4E7C-BE6F-5A5F9FAC98E5}" type="datetimeFigureOut">
              <a:rPr lang="de-DE" smtClean="0"/>
              <a:t>09.05.2016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44793-76A3-4DC9-8F26-7F3A3DE85CB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462292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29813-F24B-4E7C-BE6F-5A5F9FAC98E5}" type="datetimeFigureOut">
              <a:rPr lang="de-DE" smtClean="0"/>
              <a:t>09.05.2016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44793-76A3-4DC9-8F26-7F3A3DE85CB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725406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40082" y="382270"/>
            <a:ext cx="4211638" cy="162687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005070" y="382272"/>
            <a:ext cx="7156450" cy="8194358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40082" y="2009142"/>
            <a:ext cx="4211638" cy="6567488"/>
          </a:xfrm>
        </p:spPr>
        <p:txBody>
          <a:bodyPr/>
          <a:lstStyle>
            <a:lvl1pPr marL="0" indent="0">
              <a:buNone/>
              <a:defRPr sz="2000"/>
            </a:lvl1pPr>
            <a:lvl2pPr marL="640003" indent="0">
              <a:buNone/>
              <a:defRPr sz="1700"/>
            </a:lvl2pPr>
            <a:lvl3pPr marL="1280006" indent="0">
              <a:buNone/>
              <a:defRPr sz="1400"/>
            </a:lvl3pPr>
            <a:lvl4pPr marL="1920009" indent="0">
              <a:buNone/>
              <a:defRPr sz="1300"/>
            </a:lvl4pPr>
            <a:lvl5pPr marL="2560013" indent="0">
              <a:buNone/>
              <a:defRPr sz="1300"/>
            </a:lvl5pPr>
            <a:lvl6pPr marL="3200016" indent="0">
              <a:buNone/>
              <a:defRPr sz="1300"/>
            </a:lvl6pPr>
            <a:lvl7pPr marL="3840019" indent="0">
              <a:buNone/>
              <a:defRPr sz="1300"/>
            </a:lvl7pPr>
            <a:lvl8pPr marL="4480022" indent="0">
              <a:buNone/>
              <a:defRPr sz="1300"/>
            </a:lvl8pPr>
            <a:lvl9pPr marL="5120025" indent="0">
              <a:buNone/>
              <a:defRPr sz="13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29813-F24B-4E7C-BE6F-5A5F9FAC98E5}" type="datetimeFigureOut">
              <a:rPr lang="de-DE" smtClean="0"/>
              <a:t>09.05.2016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44793-76A3-4DC9-8F26-7F3A3DE85CB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99141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09203" y="6720840"/>
            <a:ext cx="7680960" cy="793433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509203" y="857885"/>
            <a:ext cx="7680960" cy="5760720"/>
          </a:xfrm>
        </p:spPr>
        <p:txBody>
          <a:bodyPr/>
          <a:lstStyle>
            <a:lvl1pPr marL="0" indent="0">
              <a:buNone/>
              <a:defRPr sz="4500"/>
            </a:lvl1pPr>
            <a:lvl2pPr marL="640003" indent="0">
              <a:buNone/>
              <a:defRPr sz="3900"/>
            </a:lvl2pPr>
            <a:lvl3pPr marL="1280006" indent="0">
              <a:buNone/>
              <a:defRPr sz="3400"/>
            </a:lvl3pPr>
            <a:lvl4pPr marL="1920009" indent="0">
              <a:buNone/>
              <a:defRPr sz="2800"/>
            </a:lvl4pPr>
            <a:lvl5pPr marL="2560013" indent="0">
              <a:buNone/>
              <a:defRPr sz="2800"/>
            </a:lvl5pPr>
            <a:lvl6pPr marL="3200016" indent="0">
              <a:buNone/>
              <a:defRPr sz="2800"/>
            </a:lvl6pPr>
            <a:lvl7pPr marL="3840019" indent="0">
              <a:buNone/>
              <a:defRPr sz="2800"/>
            </a:lvl7pPr>
            <a:lvl8pPr marL="4480022" indent="0">
              <a:buNone/>
              <a:defRPr sz="2800"/>
            </a:lvl8pPr>
            <a:lvl9pPr marL="5120025" indent="0">
              <a:buNone/>
              <a:defRPr sz="28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509203" y="7514273"/>
            <a:ext cx="7680960" cy="1126807"/>
          </a:xfrm>
        </p:spPr>
        <p:txBody>
          <a:bodyPr/>
          <a:lstStyle>
            <a:lvl1pPr marL="0" indent="0">
              <a:buNone/>
              <a:defRPr sz="2000"/>
            </a:lvl1pPr>
            <a:lvl2pPr marL="640003" indent="0">
              <a:buNone/>
              <a:defRPr sz="1700"/>
            </a:lvl2pPr>
            <a:lvl3pPr marL="1280006" indent="0">
              <a:buNone/>
              <a:defRPr sz="1400"/>
            </a:lvl3pPr>
            <a:lvl4pPr marL="1920009" indent="0">
              <a:buNone/>
              <a:defRPr sz="1300"/>
            </a:lvl4pPr>
            <a:lvl5pPr marL="2560013" indent="0">
              <a:buNone/>
              <a:defRPr sz="1300"/>
            </a:lvl5pPr>
            <a:lvl6pPr marL="3200016" indent="0">
              <a:buNone/>
              <a:defRPr sz="1300"/>
            </a:lvl6pPr>
            <a:lvl7pPr marL="3840019" indent="0">
              <a:buNone/>
              <a:defRPr sz="1300"/>
            </a:lvl7pPr>
            <a:lvl8pPr marL="4480022" indent="0">
              <a:buNone/>
              <a:defRPr sz="1300"/>
            </a:lvl8pPr>
            <a:lvl9pPr marL="5120025" indent="0">
              <a:buNone/>
              <a:defRPr sz="13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29813-F24B-4E7C-BE6F-5A5F9FAC98E5}" type="datetimeFigureOut">
              <a:rPr lang="de-DE" smtClean="0"/>
              <a:t>09.05.2016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44793-76A3-4DC9-8F26-7F3A3DE85CB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12275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  <a:prstGeom prst="rect">
            <a:avLst/>
          </a:prstGeom>
        </p:spPr>
        <p:txBody>
          <a:bodyPr vert="horz" lIns="128001" tIns="64001" rIns="128001" bIns="64001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40080" y="2240282"/>
            <a:ext cx="11521440" cy="6336348"/>
          </a:xfrm>
          <a:prstGeom prst="rect">
            <a:avLst/>
          </a:prstGeom>
        </p:spPr>
        <p:txBody>
          <a:bodyPr vert="horz" lIns="128001" tIns="64001" rIns="128001" bIns="64001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40080" y="8898892"/>
            <a:ext cx="2987040" cy="511175"/>
          </a:xfrm>
          <a:prstGeom prst="rect">
            <a:avLst/>
          </a:prstGeom>
        </p:spPr>
        <p:txBody>
          <a:bodyPr vert="horz" lIns="128001" tIns="64001" rIns="128001" bIns="64001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E29813-F24B-4E7C-BE6F-5A5F9FAC98E5}" type="datetimeFigureOut">
              <a:rPr lang="de-DE" smtClean="0"/>
              <a:t>09.05.2016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373880" y="8898892"/>
            <a:ext cx="4053840" cy="511175"/>
          </a:xfrm>
          <a:prstGeom prst="rect">
            <a:avLst/>
          </a:prstGeom>
        </p:spPr>
        <p:txBody>
          <a:bodyPr vert="horz" lIns="128001" tIns="64001" rIns="128001" bIns="64001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9174480" y="8898892"/>
            <a:ext cx="2987040" cy="511175"/>
          </a:xfrm>
          <a:prstGeom prst="rect">
            <a:avLst/>
          </a:prstGeom>
        </p:spPr>
        <p:txBody>
          <a:bodyPr vert="horz" lIns="128001" tIns="64001" rIns="128001" bIns="64001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D44793-76A3-4DC9-8F26-7F3A3DE85CB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349285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1280006" rtl="0" eaLnBrk="1" latinLnBrk="0" hangingPunct="1">
        <a:spcBef>
          <a:spcPct val="0"/>
        </a:spcBef>
        <a:buNone/>
        <a:defRPr sz="6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0003" indent="-480003" algn="l" defTabSz="1280006" rtl="0" eaLnBrk="1" latinLnBrk="0" hangingPunct="1">
        <a:spcBef>
          <a:spcPct val="20000"/>
        </a:spcBef>
        <a:buFont typeface="Arial" pitchFamily="34" charset="0"/>
        <a:buChar char="•"/>
        <a:defRPr sz="4500" kern="1200">
          <a:solidFill>
            <a:schemeClr val="tx1"/>
          </a:solidFill>
          <a:latin typeface="+mn-lt"/>
          <a:ea typeface="+mn-ea"/>
          <a:cs typeface="+mn-cs"/>
        </a:defRPr>
      </a:lvl1pPr>
      <a:lvl2pPr marL="1040005" indent="-400002" algn="l" defTabSz="1280006" rtl="0" eaLnBrk="1" latinLnBrk="0" hangingPunct="1">
        <a:spcBef>
          <a:spcPct val="20000"/>
        </a:spcBef>
        <a:buFont typeface="Arial" pitchFamily="34" charset="0"/>
        <a:buChar char="–"/>
        <a:defRPr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600008" indent="-320002" algn="l" defTabSz="1280006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011" indent="-320002" algn="l" defTabSz="1280006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80014" indent="-320002" algn="l" defTabSz="1280006" rtl="0" eaLnBrk="1" latinLnBrk="0" hangingPunct="1">
        <a:spcBef>
          <a:spcPct val="20000"/>
        </a:spcBef>
        <a:buFont typeface="Arial" pitchFamily="34" charset="0"/>
        <a:buChar char="»"/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20017" indent="-320002" algn="l" defTabSz="1280006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60020" indent="-320002" algn="l" defTabSz="1280006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025" indent="-320002" algn="l" defTabSz="1280006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40028" indent="-320002" algn="l" defTabSz="1280006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1280006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03" algn="l" defTabSz="1280006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80006" algn="l" defTabSz="1280006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009" algn="l" defTabSz="1280006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60013" algn="l" defTabSz="1280006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200016" algn="l" defTabSz="1280006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40019" algn="l" defTabSz="1280006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80022" algn="l" defTabSz="1280006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20025" algn="l" defTabSz="1280006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AutoShape 4"/>
          <p:cNvSpPr>
            <a:spLocks noChangeAspect="1" noChangeArrowheads="1" noTextEdit="1"/>
          </p:cNvSpPr>
          <p:nvPr/>
        </p:nvSpPr>
        <p:spPr bwMode="auto">
          <a:xfrm>
            <a:off x="-54314" y="883133"/>
            <a:ext cx="13278275" cy="96066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28016" tIns="64008" rIns="128016" bIns="64008" numCol="1" anchor="t" anchorCtr="0" compatLnSpc="1">
            <a:prstTxWarp prst="textNoShape">
              <a:avLst/>
            </a:prstTxWarp>
          </a:bodyPr>
          <a:lstStyle/>
          <a:p>
            <a:endParaRPr lang="de-DE" sz="3500"/>
          </a:p>
        </p:txBody>
      </p:sp>
      <p:sp>
        <p:nvSpPr>
          <p:cNvPr id="16" name="Rectangle 6"/>
          <p:cNvSpPr>
            <a:spLocks noChangeArrowheads="1"/>
          </p:cNvSpPr>
          <p:nvPr/>
        </p:nvSpPr>
        <p:spPr bwMode="auto">
          <a:xfrm>
            <a:off x="-38993" y="0"/>
            <a:ext cx="12840594" cy="10574072"/>
          </a:xfrm>
          <a:prstGeom prst="rect">
            <a:avLst/>
          </a:prstGeom>
          <a:solidFill>
            <a:srgbClr val="99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28016" tIns="64008" rIns="128016" bIns="64008" numCol="1" anchor="t" anchorCtr="0" compatLnSpc="1">
            <a:prstTxWarp prst="textNoShape">
              <a:avLst/>
            </a:prstTxWarp>
          </a:bodyPr>
          <a:lstStyle/>
          <a:p>
            <a:endParaRPr lang="de-DE" sz="3500" dirty="0"/>
          </a:p>
        </p:txBody>
      </p:sp>
      <p:sp>
        <p:nvSpPr>
          <p:cNvPr id="19" name="Rectangle 9"/>
          <p:cNvSpPr>
            <a:spLocks noChangeArrowheads="1"/>
          </p:cNvSpPr>
          <p:nvPr/>
        </p:nvSpPr>
        <p:spPr bwMode="auto">
          <a:xfrm>
            <a:off x="818904" y="1809438"/>
            <a:ext cx="51704" cy="233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1680">
                <a:solidFill>
                  <a:srgbClr val="000000"/>
                </a:solidFill>
                <a:latin typeface="Arial" pitchFamily="34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grpSp>
        <p:nvGrpSpPr>
          <p:cNvPr id="64" name="Gruppieren 63"/>
          <p:cNvGrpSpPr/>
          <p:nvPr/>
        </p:nvGrpSpPr>
        <p:grpSpPr>
          <a:xfrm>
            <a:off x="3834953" y="2132220"/>
            <a:ext cx="6261892" cy="6224284"/>
            <a:chOff x="3834953" y="2132220"/>
            <a:chExt cx="6261892" cy="6224284"/>
          </a:xfrm>
        </p:grpSpPr>
        <p:sp>
          <p:nvSpPr>
            <p:cNvPr id="22" name="Freeform 12"/>
            <p:cNvSpPr>
              <a:spLocks/>
            </p:cNvSpPr>
            <p:nvPr/>
          </p:nvSpPr>
          <p:spPr bwMode="auto">
            <a:xfrm>
              <a:off x="3834953" y="2544855"/>
              <a:ext cx="2606249" cy="3598724"/>
            </a:xfrm>
            <a:custGeom>
              <a:avLst/>
              <a:gdLst>
                <a:gd name="T0" fmla="*/ 18 w 1361"/>
                <a:gd name="T1" fmla="*/ 1756 h 1791"/>
                <a:gd name="T2" fmla="*/ 9 w 1361"/>
                <a:gd name="T3" fmla="*/ 1686 h 1791"/>
                <a:gd name="T4" fmla="*/ 3 w 1361"/>
                <a:gd name="T5" fmla="*/ 1616 h 1791"/>
                <a:gd name="T6" fmla="*/ 0 w 1361"/>
                <a:gd name="T7" fmla="*/ 1546 h 1791"/>
                <a:gd name="T8" fmla="*/ 2 w 1361"/>
                <a:gd name="T9" fmla="*/ 1433 h 1791"/>
                <a:gd name="T10" fmla="*/ 15 w 1361"/>
                <a:gd name="T11" fmla="*/ 1281 h 1791"/>
                <a:gd name="T12" fmla="*/ 42 w 1361"/>
                <a:gd name="T13" fmla="*/ 1133 h 1791"/>
                <a:gd name="T14" fmla="*/ 80 w 1361"/>
                <a:gd name="T15" fmla="*/ 992 h 1791"/>
                <a:gd name="T16" fmla="*/ 131 w 1361"/>
                <a:gd name="T17" fmla="*/ 856 h 1791"/>
                <a:gd name="T18" fmla="*/ 192 w 1361"/>
                <a:gd name="T19" fmla="*/ 728 h 1791"/>
                <a:gd name="T20" fmla="*/ 263 w 1361"/>
                <a:gd name="T21" fmla="*/ 607 h 1791"/>
                <a:gd name="T22" fmla="*/ 344 w 1361"/>
                <a:gd name="T23" fmla="*/ 496 h 1791"/>
                <a:gd name="T24" fmla="*/ 434 w 1361"/>
                <a:gd name="T25" fmla="*/ 393 h 1791"/>
                <a:gd name="T26" fmla="*/ 533 w 1361"/>
                <a:gd name="T27" fmla="*/ 301 h 1791"/>
                <a:gd name="T28" fmla="*/ 639 w 1361"/>
                <a:gd name="T29" fmla="*/ 219 h 1791"/>
                <a:gd name="T30" fmla="*/ 751 w 1361"/>
                <a:gd name="T31" fmla="*/ 149 h 1791"/>
                <a:gd name="T32" fmla="*/ 871 w 1361"/>
                <a:gd name="T33" fmla="*/ 92 h 1791"/>
                <a:gd name="T34" fmla="*/ 995 w 1361"/>
                <a:gd name="T35" fmla="*/ 48 h 1791"/>
                <a:gd name="T36" fmla="*/ 1125 w 1361"/>
                <a:gd name="T37" fmla="*/ 18 h 1791"/>
                <a:gd name="T38" fmla="*/ 1225 w 1361"/>
                <a:gd name="T39" fmla="*/ 5 h 1791"/>
                <a:gd name="T40" fmla="*/ 1293 w 1361"/>
                <a:gd name="T41" fmla="*/ 1 h 1791"/>
                <a:gd name="T42" fmla="*/ 1361 w 1361"/>
                <a:gd name="T43" fmla="*/ 1 h 1791"/>
                <a:gd name="T44" fmla="*/ 1328 w 1361"/>
                <a:gd name="T45" fmla="*/ 18 h 1791"/>
                <a:gd name="T46" fmla="*/ 1261 w 1361"/>
                <a:gd name="T47" fmla="*/ 20 h 1791"/>
                <a:gd name="T48" fmla="*/ 1194 w 1361"/>
                <a:gd name="T49" fmla="*/ 26 h 1791"/>
                <a:gd name="T50" fmla="*/ 1064 w 1361"/>
                <a:gd name="T51" fmla="*/ 48 h 1791"/>
                <a:gd name="T52" fmla="*/ 939 w 1361"/>
                <a:gd name="T53" fmla="*/ 85 h 1791"/>
                <a:gd name="T54" fmla="*/ 819 w 1361"/>
                <a:gd name="T55" fmla="*/ 135 h 1791"/>
                <a:gd name="T56" fmla="*/ 704 w 1361"/>
                <a:gd name="T57" fmla="*/ 198 h 1791"/>
                <a:gd name="T58" fmla="*/ 596 w 1361"/>
                <a:gd name="T59" fmla="*/ 273 h 1791"/>
                <a:gd name="T60" fmla="*/ 495 w 1361"/>
                <a:gd name="T61" fmla="*/ 358 h 1791"/>
                <a:gd name="T62" fmla="*/ 402 w 1361"/>
                <a:gd name="T63" fmla="*/ 455 h 1791"/>
                <a:gd name="T64" fmla="*/ 317 w 1361"/>
                <a:gd name="T65" fmla="*/ 561 h 1791"/>
                <a:gd name="T66" fmla="*/ 242 w 1361"/>
                <a:gd name="T67" fmla="*/ 675 h 1791"/>
                <a:gd name="T68" fmla="*/ 176 w 1361"/>
                <a:gd name="T69" fmla="*/ 798 h 1791"/>
                <a:gd name="T70" fmla="*/ 121 w 1361"/>
                <a:gd name="T71" fmla="*/ 929 h 1791"/>
                <a:gd name="T72" fmla="*/ 77 w 1361"/>
                <a:gd name="T73" fmla="*/ 1066 h 1791"/>
                <a:gd name="T74" fmla="*/ 45 w 1361"/>
                <a:gd name="T75" fmla="*/ 1209 h 1791"/>
                <a:gd name="T76" fmla="*/ 25 w 1361"/>
                <a:gd name="T77" fmla="*/ 1357 h 1791"/>
                <a:gd name="T78" fmla="*/ 18 w 1361"/>
                <a:gd name="T79" fmla="*/ 1510 h 1791"/>
                <a:gd name="T80" fmla="*/ 19 w 1361"/>
                <a:gd name="T81" fmla="*/ 1580 h 1791"/>
                <a:gd name="T82" fmla="*/ 24 w 1361"/>
                <a:gd name="T83" fmla="*/ 1650 h 1791"/>
                <a:gd name="T84" fmla="*/ 31 w 1361"/>
                <a:gd name="T85" fmla="*/ 1719 h 1791"/>
                <a:gd name="T86" fmla="*/ 41 w 1361"/>
                <a:gd name="T87" fmla="*/ 1788 h 17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361" h="1791">
                  <a:moveTo>
                    <a:pt x="23" y="1791"/>
                  </a:moveTo>
                  <a:lnTo>
                    <a:pt x="18" y="1756"/>
                  </a:lnTo>
                  <a:lnTo>
                    <a:pt x="13" y="1721"/>
                  </a:lnTo>
                  <a:lnTo>
                    <a:pt x="9" y="1686"/>
                  </a:lnTo>
                  <a:lnTo>
                    <a:pt x="6" y="1651"/>
                  </a:lnTo>
                  <a:lnTo>
                    <a:pt x="3" y="1616"/>
                  </a:lnTo>
                  <a:lnTo>
                    <a:pt x="1" y="1581"/>
                  </a:lnTo>
                  <a:lnTo>
                    <a:pt x="0" y="1546"/>
                  </a:lnTo>
                  <a:lnTo>
                    <a:pt x="0" y="1510"/>
                  </a:lnTo>
                  <a:lnTo>
                    <a:pt x="2" y="1433"/>
                  </a:lnTo>
                  <a:lnTo>
                    <a:pt x="7" y="1356"/>
                  </a:lnTo>
                  <a:lnTo>
                    <a:pt x="15" y="1281"/>
                  </a:lnTo>
                  <a:lnTo>
                    <a:pt x="27" y="1206"/>
                  </a:lnTo>
                  <a:lnTo>
                    <a:pt x="42" y="1133"/>
                  </a:lnTo>
                  <a:lnTo>
                    <a:pt x="59" y="1062"/>
                  </a:lnTo>
                  <a:lnTo>
                    <a:pt x="80" y="992"/>
                  </a:lnTo>
                  <a:lnTo>
                    <a:pt x="104" y="923"/>
                  </a:lnTo>
                  <a:lnTo>
                    <a:pt x="131" y="856"/>
                  </a:lnTo>
                  <a:lnTo>
                    <a:pt x="160" y="791"/>
                  </a:lnTo>
                  <a:lnTo>
                    <a:pt x="192" y="728"/>
                  </a:lnTo>
                  <a:lnTo>
                    <a:pt x="226" y="667"/>
                  </a:lnTo>
                  <a:lnTo>
                    <a:pt x="263" y="607"/>
                  </a:lnTo>
                  <a:lnTo>
                    <a:pt x="303" y="550"/>
                  </a:lnTo>
                  <a:lnTo>
                    <a:pt x="344" y="496"/>
                  </a:lnTo>
                  <a:lnTo>
                    <a:pt x="388" y="443"/>
                  </a:lnTo>
                  <a:lnTo>
                    <a:pt x="434" y="393"/>
                  </a:lnTo>
                  <a:lnTo>
                    <a:pt x="483" y="346"/>
                  </a:lnTo>
                  <a:lnTo>
                    <a:pt x="533" y="301"/>
                  </a:lnTo>
                  <a:lnTo>
                    <a:pt x="585" y="259"/>
                  </a:lnTo>
                  <a:lnTo>
                    <a:pt x="639" y="219"/>
                  </a:lnTo>
                  <a:lnTo>
                    <a:pt x="694" y="183"/>
                  </a:lnTo>
                  <a:lnTo>
                    <a:pt x="751" y="149"/>
                  </a:lnTo>
                  <a:lnTo>
                    <a:pt x="810" y="119"/>
                  </a:lnTo>
                  <a:lnTo>
                    <a:pt x="871" y="92"/>
                  </a:lnTo>
                  <a:lnTo>
                    <a:pt x="932" y="68"/>
                  </a:lnTo>
                  <a:lnTo>
                    <a:pt x="995" y="48"/>
                  </a:lnTo>
                  <a:lnTo>
                    <a:pt x="1060" y="31"/>
                  </a:lnTo>
                  <a:lnTo>
                    <a:pt x="1125" y="18"/>
                  </a:lnTo>
                  <a:lnTo>
                    <a:pt x="1192" y="8"/>
                  </a:lnTo>
                  <a:lnTo>
                    <a:pt x="1225" y="5"/>
                  </a:lnTo>
                  <a:lnTo>
                    <a:pt x="1259" y="2"/>
                  </a:lnTo>
                  <a:lnTo>
                    <a:pt x="1293" y="1"/>
                  </a:lnTo>
                  <a:lnTo>
                    <a:pt x="1328" y="0"/>
                  </a:lnTo>
                  <a:lnTo>
                    <a:pt x="1361" y="1"/>
                  </a:lnTo>
                  <a:lnTo>
                    <a:pt x="1361" y="19"/>
                  </a:lnTo>
                  <a:lnTo>
                    <a:pt x="1328" y="18"/>
                  </a:lnTo>
                  <a:lnTo>
                    <a:pt x="1294" y="19"/>
                  </a:lnTo>
                  <a:lnTo>
                    <a:pt x="1261" y="20"/>
                  </a:lnTo>
                  <a:lnTo>
                    <a:pt x="1227" y="23"/>
                  </a:lnTo>
                  <a:lnTo>
                    <a:pt x="1194" y="26"/>
                  </a:lnTo>
                  <a:lnTo>
                    <a:pt x="1129" y="35"/>
                  </a:lnTo>
                  <a:lnTo>
                    <a:pt x="1064" y="48"/>
                  </a:lnTo>
                  <a:lnTo>
                    <a:pt x="1001" y="65"/>
                  </a:lnTo>
                  <a:lnTo>
                    <a:pt x="939" y="85"/>
                  </a:lnTo>
                  <a:lnTo>
                    <a:pt x="878" y="109"/>
                  </a:lnTo>
                  <a:lnTo>
                    <a:pt x="819" y="135"/>
                  </a:lnTo>
                  <a:lnTo>
                    <a:pt x="761" y="165"/>
                  </a:lnTo>
                  <a:lnTo>
                    <a:pt x="704" y="198"/>
                  </a:lnTo>
                  <a:lnTo>
                    <a:pt x="649" y="234"/>
                  </a:lnTo>
                  <a:lnTo>
                    <a:pt x="596" y="273"/>
                  </a:lnTo>
                  <a:lnTo>
                    <a:pt x="545" y="314"/>
                  </a:lnTo>
                  <a:lnTo>
                    <a:pt x="495" y="358"/>
                  </a:lnTo>
                  <a:lnTo>
                    <a:pt x="448" y="405"/>
                  </a:lnTo>
                  <a:lnTo>
                    <a:pt x="402" y="455"/>
                  </a:lnTo>
                  <a:lnTo>
                    <a:pt x="359" y="506"/>
                  </a:lnTo>
                  <a:lnTo>
                    <a:pt x="317" y="561"/>
                  </a:lnTo>
                  <a:lnTo>
                    <a:pt x="279" y="617"/>
                  </a:lnTo>
                  <a:lnTo>
                    <a:pt x="242" y="675"/>
                  </a:lnTo>
                  <a:lnTo>
                    <a:pt x="208" y="736"/>
                  </a:lnTo>
                  <a:lnTo>
                    <a:pt x="176" y="798"/>
                  </a:lnTo>
                  <a:lnTo>
                    <a:pt x="147" y="863"/>
                  </a:lnTo>
                  <a:lnTo>
                    <a:pt x="121" y="929"/>
                  </a:lnTo>
                  <a:lnTo>
                    <a:pt x="98" y="997"/>
                  </a:lnTo>
                  <a:lnTo>
                    <a:pt x="77" y="1066"/>
                  </a:lnTo>
                  <a:lnTo>
                    <a:pt x="59" y="1137"/>
                  </a:lnTo>
                  <a:lnTo>
                    <a:pt x="45" y="1209"/>
                  </a:lnTo>
                  <a:lnTo>
                    <a:pt x="33" y="1283"/>
                  </a:lnTo>
                  <a:lnTo>
                    <a:pt x="25" y="1357"/>
                  </a:lnTo>
                  <a:lnTo>
                    <a:pt x="20" y="1433"/>
                  </a:lnTo>
                  <a:lnTo>
                    <a:pt x="18" y="1510"/>
                  </a:lnTo>
                  <a:lnTo>
                    <a:pt x="18" y="1545"/>
                  </a:lnTo>
                  <a:lnTo>
                    <a:pt x="19" y="1580"/>
                  </a:lnTo>
                  <a:lnTo>
                    <a:pt x="21" y="1615"/>
                  </a:lnTo>
                  <a:lnTo>
                    <a:pt x="24" y="1650"/>
                  </a:lnTo>
                  <a:lnTo>
                    <a:pt x="27" y="1684"/>
                  </a:lnTo>
                  <a:lnTo>
                    <a:pt x="31" y="1719"/>
                  </a:lnTo>
                  <a:lnTo>
                    <a:pt x="35" y="1753"/>
                  </a:lnTo>
                  <a:lnTo>
                    <a:pt x="41" y="1788"/>
                  </a:lnTo>
                  <a:lnTo>
                    <a:pt x="23" y="1791"/>
                  </a:lnTo>
                  <a:close/>
                </a:path>
              </a:pathLst>
            </a:custGeom>
            <a:solidFill>
              <a:srgbClr val="FF0000"/>
            </a:solidFill>
            <a:ln w="0" cap="flat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128016" tIns="64008" rIns="128016" bIns="64008" numCol="1" anchor="t" anchorCtr="0" compatLnSpc="1">
              <a:prstTxWarp prst="textNoShape">
                <a:avLst/>
              </a:prstTxWarp>
            </a:bodyPr>
            <a:lstStyle/>
            <a:p>
              <a:endParaRPr lang="de-DE" sz="3500"/>
            </a:p>
          </p:txBody>
        </p:sp>
        <p:grpSp>
          <p:nvGrpSpPr>
            <p:cNvPr id="17" name="Gruppieren 16"/>
            <p:cNvGrpSpPr/>
            <p:nvPr/>
          </p:nvGrpSpPr>
          <p:grpSpPr>
            <a:xfrm>
              <a:off x="3859847" y="2132220"/>
              <a:ext cx="6236998" cy="6224284"/>
              <a:chOff x="3859847" y="2132220"/>
              <a:chExt cx="6236998" cy="6224284"/>
            </a:xfrm>
          </p:grpSpPr>
          <p:grpSp>
            <p:nvGrpSpPr>
              <p:cNvPr id="14" name="Gruppieren 13"/>
              <p:cNvGrpSpPr/>
              <p:nvPr/>
            </p:nvGrpSpPr>
            <p:grpSpPr>
              <a:xfrm>
                <a:off x="3859847" y="2132220"/>
                <a:ext cx="6236998" cy="6224284"/>
                <a:chOff x="3859847" y="2132220"/>
                <a:chExt cx="6236998" cy="6224284"/>
              </a:xfrm>
            </p:grpSpPr>
            <p:sp>
              <p:nvSpPr>
                <p:cNvPr id="20" name="Freeform 10"/>
                <p:cNvSpPr>
                  <a:spLocks/>
                </p:cNvSpPr>
                <p:nvPr/>
              </p:nvSpPr>
              <p:spPr bwMode="auto">
                <a:xfrm>
                  <a:off x="3859847" y="4546800"/>
                  <a:ext cx="6236998" cy="3809704"/>
                </a:xfrm>
                <a:custGeom>
                  <a:avLst/>
                  <a:gdLst>
                    <a:gd name="T0" fmla="*/ 2684 w 3257"/>
                    <a:gd name="T1" fmla="*/ 58 h 1896"/>
                    <a:gd name="T2" fmla="*/ 2825 w 3257"/>
                    <a:gd name="T3" fmla="*/ 145 h 1896"/>
                    <a:gd name="T4" fmla="*/ 2947 w 3257"/>
                    <a:gd name="T5" fmla="*/ 240 h 1896"/>
                    <a:gd name="T6" fmla="*/ 3051 w 3257"/>
                    <a:gd name="T7" fmla="*/ 345 h 1896"/>
                    <a:gd name="T8" fmla="*/ 3134 w 3257"/>
                    <a:gd name="T9" fmla="*/ 456 h 1896"/>
                    <a:gd name="T10" fmla="*/ 3197 w 3257"/>
                    <a:gd name="T11" fmla="*/ 573 h 1896"/>
                    <a:gd name="T12" fmla="*/ 3238 w 3257"/>
                    <a:gd name="T13" fmla="*/ 695 h 1896"/>
                    <a:gd name="T14" fmla="*/ 3252 w 3257"/>
                    <a:gd name="T15" fmla="*/ 773 h 1896"/>
                    <a:gd name="T16" fmla="*/ 3257 w 3257"/>
                    <a:gd name="T17" fmla="*/ 837 h 1896"/>
                    <a:gd name="T18" fmla="*/ 3252 w 3257"/>
                    <a:gd name="T19" fmla="*/ 933 h 1896"/>
                    <a:gd name="T20" fmla="*/ 3231 w 3257"/>
                    <a:gd name="T21" fmla="*/ 1038 h 1896"/>
                    <a:gd name="T22" fmla="*/ 3183 w 3257"/>
                    <a:gd name="T23" fmla="*/ 1164 h 1896"/>
                    <a:gd name="T24" fmla="*/ 3059 w 3257"/>
                    <a:gd name="T25" fmla="*/ 1351 h 1896"/>
                    <a:gd name="T26" fmla="*/ 2883 w 3257"/>
                    <a:gd name="T27" fmla="*/ 1517 h 1896"/>
                    <a:gd name="T28" fmla="*/ 2663 w 3257"/>
                    <a:gd name="T29" fmla="*/ 1659 h 1896"/>
                    <a:gd name="T30" fmla="*/ 2403 w 3257"/>
                    <a:gd name="T31" fmla="*/ 1770 h 1896"/>
                    <a:gd name="T32" fmla="*/ 2112 w 3257"/>
                    <a:gd name="T33" fmla="*/ 1849 h 1896"/>
                    <a:gd name="T34" fmla="*/ 1794 w 3257"/>
                    <a:gd name="T35" fmla="*/ 1890 h 1896"/>
                    <a:gd name="T36" fmla="*/ 1465 w 3257"/>
                    <a:gd name="T37" fmla="*/ 1891 h 1896"/>
                    <a:gd name="T38" fmla="*/ 1153 w 3257"/>
                    <a:gd name="T39" fmla="*/ 1851 h 1896"/>
                    <a:gd name="T40" fmla="*/ 865 w 3257"/>
                    <a:gd name="T41" fmla="*/ 1775 h 1896"/>
                    <a:gd name="T42" fmla="*/ 608 w 3257"/>
                    <a:gd name="T43" fmla="*/ 1666 h 1896"/>
                    <a:gd name="T44" fmla="*/ 388 w 3257"/>
                    <a:gd name="T45" fmla="*/ 1529 h 1896"/>
                    <a:gd name="T46" fmla="*/ 211 w 3257"/>
                    <a:gd name="T47" fmla="*/ 1368 h 1896"/>
                    <a:gd name="T48" fmla="*/ 84 w 3257"/>
                    <a:gd name="T49" fmla="*/ 1185 h 1896"/>
                    <a:gd name="T50" fmla="*/ 18 w 3257"/>
                    <a:gd name="T51" fmla="*/ 1011 h 1896"/>
                    <a:gd name="T52" fmla="*/ 2 w 3257"/>
                    <a:gd name="T53" fmla="*/ 907 h 1896"/>
                    <a:gd name="T54" fmla="*/ 22 w 3257"/>
                    <a:gd name="T55" fmla="*/ 931 h 1896"/>
                    <a:gd name="T56" fmla="*/ 42 w 3257"/>
                    <a:gd name="T57" fmla="*/ 1031 h 1896"/>
                    <a:gd name="T58" fmla="*/ 126 w 3257"/>
                    <a:gd name="T59" fmla="*/ 1223 h 1896"/>
                    <a:gd name="T60" fmla="*/ 264 w 3257"/>
                    <a:gd name="T61" fmla="*/ 1397 h 1896"/>
                    <a:gd name="T62" fmla="*/ 449 w 3257"/>
                    <a:gd name="T63" fmla="*/ 1551 h 1896"/>
                    <a:gd name="T64" fmla="*/ 677 w 3257"/>
                    <a:gd name="T65" fmla="*/ 1680 h 1896"/>
                    <a:gd name="T66" fmla="*/ 940 w 3257"/>
                    <a:gd name="T67" fmla="*/ 1780 h 1896"/>
                    <a:gd name="T68" fmla="*/ 1232 w 3257"/>
                    <a:gd name="T69" fmla="*/ 1847 h 1896"/>
                    <a:gd name="T70" fmla="*/ 1546 w 3257"/>
                    <a:gd name="T71" fmla="*/ 1877 h 1896"/>
                    <a:gd name="T72" fmla="*/ 1874 w 3257"/>
                    <a:gd name="T73" fmla="*/ 1866 h 1896"/>
                    <a:gd name="T74" fmla="*/ 2183 w 3257"/>
                    <a:gd name="T75" fmla="*/ 1815 h 1896"/>
                    <a:gd name="T76" fmla="*/ 2464 w 3257"/>
                    <a:gd name="T77" fmla="*/ 1729 h 1896"/>
                    <a:gd name="T78" fmla="*/ 2712 w 3257"/>
                    <a:gd name="T79" fmla="*/ 1610 h 1896"/>
                    <a:gd name="T80" fmla="*/ 2920 w 3257"/>
                    <a:gd name="T81" fmla="*/ 1465 h 1896"/>
                    <a:gd name="T82" fmla="*/ 3081 w 3257"/>
                    <a:gd name="T83" fmla="*/ 1296 h 1896"/>
                    <a:gd name="T84" fmla="*/ 3188 w 3257"/>
                    <a:gd name="T85" fmla="*/ 1108 h 1896"/>
                    <a:gd name="T86" fmla="*/ 3220 w 3257"/>
                    <a:gd name="T87" fmla="*/ 1008 h 1896"/>
                    <a:gd name="T88" fmla="*/ 3237 w 3257"/>
                    <a:gd name="T89" fmla="*/ 905 h 1896"/>
                    <a:gd name="T90" fmla="*/ 3238 w 3257"/>
                    <a:gd name="T91" fmla="*/ 822 h 1896"/>
                    <a:gd name="T92" fmla="*/ 3232 w 3257"/>
                    <a:gd name="T93" fmla="*/ 760 h 1896"/>
                    <a:gd name="T94" fmla="*/ 3213 w 3257"/>
                    <a:gd name="T95" fmla="*/ 670 h 1896"/>
                    <a:gd name="T96" fmla="*/ 3168 w 3257"/>
                    <a:gd name="T97" fmla="*/ 551 h 1896"/>
                    <a:gd name="T98" fmla="*/ 3101 w 3257"/>
                    <a:gd name="T99" fmla="*/ 438 h 1896"/>
                    <a:gd name="T100" fmla="*/ 3014 w 3257"/>
                    <a:gd name="T101" fmla="*/ 330 h 1896"/>
                    <a:gd name="T102" fmla="*/ 2907 w 3257"/>
                    <a:gd name="T103" fmla="*/ 230 h 1896"/>
                    <a:gd name="T104" fmla="*/ 2781 w 3257"/>
                    <a:gd name="T105" fmla="*/ 137 h 1896"/>
                    <a:gd name="T106" fmla="*/ 2638 w 3257"/>
                    <a:gd name="T107" fmla="*/ 54 h 189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</a:cxnLst>
                  <a:rect l="0" t="0" r="r" b="b"/>
                  <a:pathLst>
                    <a:path w="3257" h="1896">
                      <a:moveTo>
                        <a:pt x="2568" y="0"/>
                      </a:moveTo>
                      <a:lnTo>
                        <a:pt x="2607" y="19"/>
                      </a:lnTo>
                      <a:lnTo>
                        <a:pt x="2646" y="38"/>
                      </a:lnTo>
                      <a:lnTo>
                        <a:pt x="2684" y="58"/>
                      </a:lnTo>
                      <a:lnTo>
                        <a:pt x="2721" y="79"/>
                      </a:lnTo>
                      <a:lnTo>
                        <a:pt x="2757" y="100"/>
                      </a:lnTo>
                      <a:lnTo>
                        <a:pt x="2791" y="122"/>
                      </a:lnTo>
                      <a:lnTo>
                        <a:pt x="2825" y="145"/>
                      </a:lnTo>
                      <a:lnTo>
                        <a:pt x="2857" y="168"/>
                      </a:lnTo>
                      <a:lnTo>
                        <a:pt x="2888" y="191"/>
                      </a:lnTo>
                      <a:lnTo>
                        <a:pt x="2918" y="216"/>
                      </a:lnTo>
                      <a:lnTo>
                        <a:pt x="2947" y="240"/>
                      </a:lnTo>
                      <a:lnTo>
                        <a:pt x="2975" y="266"/>
                      </a:lnTo>
                      <a:lnTo>
                        <a:pt x="3001" y="292"/>
                      </a:lnTo>
                      <a:lnTo>
                        <a:pt x="3027" y="318"/>
                      </a:lnTo>
                      <a:lnTo>
                        <a:pt x="3051" y="345"/>
                      </a:lnTo>
                      <a:lnTo>
                        <a:pt x="3074" y="372"/>
                      </a:lnTo>
                      <a:lnTo>
                        <a:pt x="3095" y="399"/>
                      </a:lnTo>
                      <a:lnTo>
                        <a:pt x="3116" y="427"/>
                      </a:lnTo>
                      <a:lnTo>
                        <a:pt x="3134" y="456"/>
                      </a:lnTo>
                      <a:lnTo>
                        <a:pt x="3152" y="484"/>
                      </a:lnTo>
                      <a:lnTo>
                        <a:pt x="3169" y="514"/>
                      </a:lnTo>
                      <a:lnTo>
                        <a:pt x="3183" y="543"/>
                      </a:lnTo>
                      <a:lnTo>
                        <a:pt x="3197" y="573"/>
                      </a:lnTo>
                      <a:lnTo>
                        <a:pt x="3210" y="603"/>
                      </a:lnTo>
                      <a:lnTo>
                        <a:pt x="3220" y="634"/>
                      </a:lnTo>
                      <a:lnTo>
                        <a:pt x="3230" y="664"/>
                      </a:lnTo>
                      <a:lnTo>
                        <a:pt x="3238" y="695"/>
                      </a:lnTo>
                      <a:lnTo>
                        <a:pt x="3245" y="726"/>
                      </a:lnTo>
                      <a:lnTo>
                        <a:pt x="3248" y="742"/>
                      </a:lnTo>
                      <a:lnTo>
                        <a:pt x="3250" y="758"/>
                      </a:lnTo>
                      <a:lnTo>
                        <a:pt x="3252" y="773"/>
                      </a:lnTo>
                      <a:lnTo>
                        <a:pt x="3254" y="789"/>
                      </a:lnTo>
                      <a:lnTo>
                        <a:pt x="3255" y="805"/>
                      </a:lnTo>
                      <a:lnTo>
                        <a:pt x="3256" y="821"/>
                      </a:lnTo>
                      <a:lnTo>
                        <a:pt x="3257" y="837"/>
                      </a:lnTo>
                      <a:lnTo>
                        <a:pt x="3257" y="853"/>
                      </a:lnTo>
                      <a:lnTo>
                        <a:pt x="3256" y="880"/>
                      </a:lnTo>
                      <a:lnTo>
                        <a:pt x="3255" y="906"/>
                      </a:lnTo>
                      <a:lnTo>
                        <a:pt x="3252" y="933"/>
                      </a:lnTo>
                      <a:lnTo>
                        <a:pt x="3248" y="960"/>
                      </a:lnTo>
                      <a:lnTo>
                        <a:pt x="3244" y="986"/>
                      </a:lnTo>
                      <a:lnTo>
                        <a:pt x="3238" y="1012"/>
                      </a:lnTo>
                      <a:lnTo>
                        <a:pt x="3231" y="1038"/>
                      </a:lnTo>
                      <a:lnTo>
                        <a:pt x="3224" y="1064"/>
                      </a:lnTo>
                      <a:lnTo>
                        <a:pt x="3215" y="1089"/>
                      </a:lnTo>
                      <a:lnTo>
                        <a:pt x="3205" y="1114"/>
                      </a:lnTo>
                      <a:lnTo>
                        <a:pt x="3183" y="1164"/>
                      </a:lnTo>
                      <a:lnTo>
                        <a:pt x="3158" y="1212"/>
                      </a:lnTo>
                      <a:lnTo>
                        <a:pt x="3128" y="1260"/>
                      </a:lnTo>
                      <a:lnTo>
                        <a:pt x="3095" y="1306"/>
                      </a:lnTo>
                      <a:lnTo>
                        <a:pt x="3059" y="1351"/>
                      </a:lnTo>
                      <a:lnTo>
                        <a:pt x="3020" y="1395"/>
                      </a:lnTo>
                      <a:lnTo>
                        <a:pt x="2978" y="1437"/>
                      </a:lnTo>
                      <a:lnTo>
                        <a:pt x="2932" y="1478"/>
                      </a:lnTo>
                      <a:lnTo>
                        <a:pt x="2883" y="1517"/>
                      </a:lnTo>
                      <a:lnTo>
                        <a:pt x="2832" y="1555"/>
                      </a:lnTo>
                      <a:lnTo>
                        <a:pt x="2778" y="1591"/>
                      </a:lnTo>
                      <a:lnTo>
                        <a:pt x="2722" y="1626"/>
                      </a:lnTo>
                      <a:lnTo>
                        <a:pt x="2663" y="1659"/>
                      </a:lnTo>
                      <a:lnTo>
                        <a:pt x="2601" y="1689"/>
                      </a:lnTo>
                      <a:lnTo>
                        <a:pt x="2537" y="1718"/>
                      </a:lnTo>
                      <a:lnTo>
                        <a:pt x="2471" y="1746"/>
                      </a:lnTo>
                      <a:lnTo>
                        <a:pt x="2403" y="1770"/>
                      </a:lnTo>
                      <a:lnTo>
                        <a:pt x="2333" y="1794"/>
                      </a:lnTo>
                      <a:lnTo>
                        <a:pt x="2261" y="1814"/>
                      </a:lnTo>
                      <a:lnTo>
                        <a:pt x="2187" y="1833"/>
                      </a:lnTo>
                      <a:lnTo>
                        <a:pt x="2112" y="1849"/>
                      </a:lnTo>
                      <a:lnTo>
                        <a:pt x="2034" y="1863"/>
                      </a:lnTo>
                      <a:lnTo>
                        <a:pt x="1956" y="1875"/>
                      </a:lnTo>
                      <a:lnTo>
                        <a:pt x="1876" y="1884"/>
                      </a:lnTo>
                      <a:lnTo>
                        <a:pt x="1794" y="1890"/>
                      </a:lnTo>
                      <a:lnTo>
                        <a:pt x="1712" y="1895"/>
                      </a:lnTo>
                      <a:lnTo>
                        <a:pt x="1628" y="1896"/>
                      </a:lnTo>
                      <a:lnTo>
                        <a:pt x="1546" y="1895"/>
                      </a:lnTo>
                      <a:lnTo>
                        <a:pt x="1465" y="1891"/>
                      </a:lnTo>
                      <a:lnTo>
                        <a:pt x="1385" y="1884"/>
                      </a:lnTo>
                      <a:lnTo>
                        <a:pt x="1306" y="1875"/>
                      </a:lnTo>
                      <a:lnTo>
                        <a:pt x="1229" y="1864"/>
                      </a:lnTo>
                      <a:lnTo>
                        <a:pt x="1153" y="1851"/>
                      </a:lnTo>
                      <a:lnTo>
                        <a:pt x="1079" y="1835"/>
                      </a:lnTo>
                      <a:lnTo>
                        <a:pt x="1006" y="1817"/>
                      </a:lnTo>
                      <a:lnTo>
                        <a:pt x="935" y="1797"/>
                      </a:lnTo>
                      <a:lnTo>
                        <a:pt x="865" y="1775"/>
                      </a:lnTo>
                      <a:lnTo>
                        <a:pt x="798" y="1751"/>
                      </a:lnTo>
                      <a:lnTo>
                        <a:pt x="733" y="1724"/>
                      </a:lnTo>
                      <a:lnTo>
                        <a:pt x="670" y="1696"/>
                      </a:lnTo>
                      <a:lnTo>
                        <a:pt x="608" y="1666"/>
                      </a:lnTo>
                      <a:lnTo>
                        <a:pt x="550" y="1635"/>
                      </a:lnTo>
                      <a:lnTo>
                        <a:pt x="493" y="1601"/>
                      </a:lnTo>
                      <a:lnTo>
                        <a:pt x="440" y="1566"/>
                      </a:lnTo>
                      <a:lnTo>
                        <a:pt x="388" y="1529"/>
                      </a:lnTo>
                      <a:lnTo>
                        <a:pt x="340" y="1491"/>
                      </a:lnTo>
                      <a:lnTo>
                        <a:pt x="294" y="1451"/>
                      </a:lnTo>
                      <a:lnTo>
                        <a:pt x="251" y="1410"/>
                      </a:lnTo>
                      <a:lnTo>
                        <a:pt x="211" y="1368"/>
                      </a:lnTo>
                      <a:lnTo>
                        <a:pt x="175" y="1324"/>
                      </a:lnTo>
                      <a:lnTo>
                        <a:pt x="141" y="1279"/>
                      </a:lnTo>
                      <a:lnTo>
                        <a:pt x="111" y="1233"/>
                      </a:lnTo>
                      <a:lnTo>
                        <a:pt x="84" y="1185"/>
                      </a:lnTo>
                      <a:lnTo>
                        <a:pt x="61" y="1137"/>
                      </a:lnTo>
                      <a:lnTo>
                        <a:pt x="41" y="1087"/>
                      </a:lnTo>
                      <a:lnTo>
                        <a:pt x="25" y="1037"/>
                      </a:lnTo>
                      <a:lnTo>
                        <a:pt x="18" y="1011"/>
                      </a:lnTo>
                      <a:lnTo>
                        <a:pt x="13" y="985"/>
                      </a:lnTo>
                      <a:lnTo>
                        <a:pt x="8" y="959"/>
                      </a:lnTo>
                      <a:lnTo>
                        <a:pt x="4" y="933"/>
                      </a:lnTo>
                      <a:lnTo>
                        <a:pt x="2" y="907"/>
                      </a:lnTo>
                      <a:lnTo>
                        <a:pt x="0" y="880"/>
                      </a:lnTo>
                      <a:lnTo>
                        <a:pt x="18" y="879"/>
                      </a:lnTo>
                      <a:lnTo>
                        <a:pt x="20" y="905"/>
                      </a:lnTo>
                      <a:lnTo>
                        <a:pt x="22" y="931"/>
                      </a:lnTo>
                      <a:lnTo>
                        <a:pt x="26" y="956"/>
                      </a:lnTo>
                      <a:lnTo>
                        <a:pt x="30" y="982"/>
                      </a:lnTo>
                      <a:lnTo>
                        <a:pt x="36" y="1007"/>
                      </a:lnTo>
                      <a:lnTo>
                        <a:pt x="42" y="1031"/>
                      </a:lnTo>
                      <a:lnTo>
                        <a:pt x="58" y="1081"/>
                      </a:lnTo>
                      <a:lnTo>
                        <a:pt x="77" y="1129"/>
                      </a:lnTo>
                      <a:lnTo>
                        <a:pt x="100" y="1176"/>
                      </a:lnTo>
                      <a:lnTo>
                        <a:pt x="126" y="1223"/>
                      </a:lnTo>
                      <a:lnTo>
                        <a:pt x="156" y="1268"/>
                      </a:lnTo>
                      <a:lnTo>
                        <a:pt x="188" y="1313"/>
                      </a:lnTo>
                      <a:lnTo>
                        <a:pt x="225" y="1355"/>
                      </a:lnTo>
                      <a:lnTo>
                        <a:pt x="264" y="1397"/>
                      </a:lnTo>
                      <a:lnTo>
                        <a:pt x="306" y="1438"/>
                      </a:lnTo>
                      <a:lnTo>
                        <a:pt x="351" y="1477"/>
                      </a:lnTo>
                      <a:lnTo>
                        <a:pt x="399" y="1515"/>
                      </a:lnTo>
                      <a:lnTo>
                        <a:pt x="449" y="1551"/>
                      </a:lnTo>
                      <a:lnTo>
                        <a:pt x="503" y="1586"/>
                      </a:lnTo>
                      <a:lnTo>
                        <a:pt x="558" y="1619"/>
                      </a:lnTo>
                      <a:lnTo>
                        <a:pt x="616" y="1650"/>
                      </a:lnTo>
                      <a:lnTo>
                        <a:pt x="677" y="1680"/>
                      </a:lnTo>
                      <a:lnTo>
                        <a:pt x="739" y="1708"/>
                      </a:lnTo>
                      <a:lnTo>
                        <a:pt x="804" y="1734"/>
                      </a:lnTo>
                      <a:lnTo>
                        <a:pt x="871" y="1758"/>
                      </a:lnTo>
                      <a:lnTo>
                        <a:pt x="940" y="1780"/>
                      </a:lnTo>
                      <a:lnTo>
                        <a:pt x="1010" y="1800"/>
                      </a:lnTo>
                      <a:lnTo>
                        <a:pt x="1082" y="1818"/>
                      </a:lnTo>
                      <a:lnTo>
                        <a:pt x="1156" y="1833"/>
                      </a:lnTo>
                      <a:lnTo>
                        <a:pt x="1232" y="1847"/>
                      </a:lnTo>
                      <a:lnTo>
                        <a:pt x="1308" y="1858"/>
                      </a:lnTo>
                      <a:lnTo>
                        <a:pt x="1387" y="1866"/>
                      </a:lnTo>
                      <a:lnTo>
                        <a:pt x="1466" y="1873"/>
                      </a:lnTo>
                      <a:lnTo>
                        <a:pt x="1546" y="1877"/>
                      </a:lnTo>
                      <a:lnTo>
                        <a:pt x="1628" y="1878"/>
                      </a:lnTo>
                      <a:lnTo>
                        <a:pt x="1711" y="1877"/>
                      </a:lnTo>
                      <a:lnTo>
                        <a:pt x="1793" y="1872"/>
                      </a:lnTo>
                      <a:lnTo>
                        <a:pt x="1874" y="1866"/>
                      </a:lnTo>
                      <a:lnTo>
                        <a:pt x="1953" y="1857"/>
                      </a:lnTo>
                      <a:lnTo>
                        <a:pt x="2031" y="1845"/>
                      </a:lnTo>
                      <a:lnTo>
                        <a:pt x="2108" y="1831"/>
                      </a:lnTo>
                      <a:lnTo>
                        <a:pt x="2183" y="1815"/>
                      </a:lnTo>
                      <a:lnTo>
                        <a:pt x="2256" y="1797"/>
                      </a:lnTo>
                      <a:lnTo>
                        <a:pt x="2327" y="1776"/>
                      </a:lnTo>
                      <a:lnTo>
                        <a:pt x="2397" y="1754"/>
                      </a:lnTo>
                      <a:lnTo>
                        <a:pt x="2464" y="1729"/>
                      </a:lnTo>
                      <a:lnTo>
                        <a:pt x="2530" y="1702"/>
                      </a:lnTo>
                      <a:lnTo>
                        <a:pt x="2593" y="1673"/>
                      </a:lnTo>
                      <a:lnTo>
                        <a:pt x="2654" y="1643"/>
                      </a:lnTo>
                      <a:lnTo>
                        <a:pt x="2712" y="1610"/>
                      </a:lnTo>
                      <a:lnTo>
                        <a:pt x="2768" y="1577"/>
                      </a:lnTo>
                      <a:lnTo>
                        <a:pt x="2822" y="1541"/>
                      </a:lnTo>
                      <a:lnTo>
                        <a:pt x="2872" y="1504"/>
                      </a:lnTo>
                      <a:lnTo>
                        <a:pt x="2920" y="1465"/>
                      </a:lnTo>
                      <a:lnTo>
                        <a:pt x="2965" y="1424"/>
                      </a:lnTo>
                      <a:lnTo>
                        <a:pt x="3007" y="1383"/>
                      </a:lnTo>
                      <a:lnTo>
                        <a:pt x="3045" y="1340"/>
                      </a:lnTo>
                      <a:lnTo>
                        <a:pt x="3081" y="1296"/>
                      </a:lnTo>
                      <a:lnTo>
                        <a:pt x="3113" y="1250"/>
                      </a:lnTo>
                      <a:lnTo>
                        <a:pt x="3141" y="1204"/>
                      </a:lnTo>
                      <a:lnTo>
                        <a:pt x="3167" y="1157"/>
                      </a:lnTo>
                      <a:lnTo>
                        <a:pt x="3188" y="1108"/>
                      </a:lnTo>
                      <a:lnTo>
                        <a:pt x="3198" y="1083"/>
                      </a:lnTo>
                      <a:lnTo>
                        <a:pt x="3206" y="1059"/>
                      </a:lnTo>
                      <a:lnTo>
                        <a:pt x="3214" y="1033"/>
                      </a:lnTo>
                      <a:lnTo>
                        <a:pt x="3220" y="1008"/>
                      </a:lnTo>
                      <a:lnTo>
                        <a:pt x="3226" y="983"/>
                      </a:lnTo>
                      <a:lnTo>
                        <a:pt x="3230" y="957"/>
                      </a:lnTo>
                      <a:lnTo>
                        <a:pt x="3234" y="931"/>
                      </a:lnTo>
                      <a:lnTo>
                        <a:pt x="3237" y="905"/>
                      </a:lnTo>
                      <a:lnTo>
                        <a:pt x="3238" y="879"/>
                      </a:lnTo>
                      <a:lnTo>
                        <a:pt x="3239" y="853"/>
                      </a:lnTo>
                      <a:lnTo>
                        <a:pt x="3239" y="837"/>
                      </a:lnTo>
                      <a:lnTo>
                        <a:pt x="3238" y="822"/>
                      </a:lnTo>
                      <a:lnTo>
                        <a:pt x="3237" y="806"/>
                      </a:lnTo>
                      <a:lnTo>
                        <a:pt x="3236" y="791"/>
                      </a:lnTo>
                      <a:lnTo>
                        <a:pt x="3234" y="776"/>
                      </a:lnTo>
                      <a:lnTo>
                        <a:pt x="3232" y="760"/>
                      </a:lnTo>
                      <a:lnTo>
                        <a:pt x="3230" y="745"/>
                      </a:lnTo>
                      <a:lnTo>
                        <a:pt x="3227" y="730"/>
                      </a:lnTo>
                      <a:lnTo>
                        <a:pt x="3221" y="700"/>
                      </a:lnTo>
                      <a:lnTo>
                        <a:pt x="3213" y="670"/>
                      </a:lnTo>
                      <a:lnTo>
                        <a:pt x="3204" y="640"/>
                      </a:lnTo>
                      <a:lnTo>
                        <a:pt x="3193" y="610"/>
                      </a:lnTo>
                      <a:lnTo>
                        <a:pt x="3181" y="580"/>
                      </a:lnTo>
                      <a:lnTo>
                        <a:pt x="3168" y="551"/>
                      </a:lnTo>
                      <a:lnTo>
                        <a:pt x="3153" y="522"/>
                      </a:lnTo>
                      <a:lnTo>
                        <a:pt x="3137" y="494"/>
                      </a:lnTo>
                      <a:lnTo>
                        <a:pt x="3119" y="466"/>
                      </a:lnTo>
                      <a:lnTo>
                        <a:pt x="3101" y="438"/>
                      </a:lnTo>
                      <a:lnTo>
                        <a:pt x="3081" y="410"/>
                      </a:lnTo>
                      <a:lnTo>
                        <a:pt x="3060" y="383"/>
                      </a:lnTo>
                      <a:lnTo>
                        <a:pt x="3037" y="357"/>
                      </a:lnTo>
                      <a:lnTo>
                        <a:pt x="3014" y="330"/>
                      </a:lnTo>
                      <a:lnTo>
                        <a:pt x="2989" y="304"/>
                      </a:lnTo>
                      <a:lnTo>
                        <a:pt x="2963" y="279"/>
                      </a:lnTo>
                      <a:lnTo>
                        <a:pt x="2935" y="254"/>
                      </a:lnTo>
                      <a:lnTo>
                        <a:pt x="2907" y="230"/>
                      </a:lnTo>
                      <a:lnTo>
                        <a:pt x="2877" y="206"/>
                      </a:lnTo>
                      <a:lnTo>
                        <a:pt x="2847" y="182"/>
                      </a:lnTo>
                      <a:lnTo>
                        <a:pt x="2815" y="160"/>
                      </a:lnTo>
                      <a:lnTo>
                        <a:pt x="2781" y="137"/>
                      </a:lnTo>
                      <a:lnTo>
                        <a:pt x="2747" y="116"/>
                      </a:lnTo>
                      <a:lnTo>
                        <a:pt x="2712" y="95"/>
                      </a:lnTo>
                      <a:lnTo>
                        <a:pt x="2676" y="74"/>
                      </a:lnTo>
                      <a:lnTo>
                        <a:pt x="2638" y="54"/>
                      </a:lnTo>
                      <a:lnTo>
                        <a:pt x="2600" y="35"/>
                      </a:lnTo>
                      <a:lnTo>
                        <a:pt x="2560" y="17"/>
                      </a:lnTo>
                      <a:lnTo>
                        <a:pt x="2568" y="0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0" cap="flat">
                  <a:solidFill>
                    <a:srgbClr val="FF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128016" tIns="64008" rIns="128016" bIns="64008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sz="3500" dirty="0"/>
                </a:p>
              </p:txBody>
            </p:sp>
            <p:grpSp>
              <p:nvGrpSpPr>
                <p:cNvPr id="13" name="Gruppieren 12"/>
                <p:cNvGrpSpPr/>
                <p:nvPr/>
              </p:nvGrpSpPr>
              <p:grpSpPr>
                <a:xfrm>
                  <a:off x="5472237" y="2132220"/>
                  <a:ext cx="2868598" cy="1524443"/>
                  <a:chOff x="5472237" y="2132220"/>
                  <a:chExt cx="2868598" cy="1524443"/>
                </a:xfrm>
              </p:grpSpPr>
              <p:sp>
                <p:nvSpPr>
                  <p:cNvPr id="21" name="Freeform 11"/>
                  <p:cNvSpPr>
                    <a:spLocks noEditPoints="1"/>
                  </p:cNvSpPr>
                  <p:nvPr/>
                </p:nvSpPr>
                <p:spPr bwMode="auto">
                  <a:xfrm>
                    <a:off x="6471841" y="2132220"/>
                    <a:ext cx="1449618" cy="466166"/>
                  </a:xfrm>
                  <a:custGeom>
                    <a:avLst/>
                    <a:gdLst>
                      <a:gd name="T0" fmla="*/ 4 w 757"/>
                      <a:gd name="T1" fmla="*/ 232 h 232"/>
                      <a:gd name="T2" fmla="*/ 681 w 757"/>
                      <a:gd name="T3" fmla="*/ 50 h 232"/>
                      <a:gd name="T4" fmla="*/ 676 w 757"/>
                      <a:gd name="T5" fmla="*/ 33 h 232"/>
                      <a:gd name="T6" fmla="*/ 0 w 757"/>
                      <a:gd name="T7" fmla="*/ 215 h 232"/>
                      <a:gd name="T8" fmla="*/ 4 w 757"/>
                      <a:gd name="T9" fmla="*/ 232 h 232"/>
                      <a:gd name="T10" fmla="*/ 681 w 757"/>
                      <a:gd name="T11" fmla="*/ 87 h 232"/>
                      <a:gd name="T12" fmla="*/ 757 w 757"/>
                      <a:gd name="T13" fmla="*/ 20 h 232"/>
                      <a:gd name="T14" fmla="*/ 658 w 757"/>
                      <a:gd name="T15" fmla="*/ 0 h 232"/>
                      <a:gd name="T16" fmla="*/ 681 w 757"/>
                      <a:gd name="T17" fmla="*/ 87 h 23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</a:cxnLst>
                    <a:rect l="0" t="0" r="r" b="b"/>
                    <a:pathLst>
                      <a:path w="757" h="232">
                        <a:moveTo>
                          <a:pt x="4" y="232"/>
                        </a:moveTo>
                        <a:lnTo>
                          <a:pt x="681" y="50"/>
                        </a:lnTo>
                        <a:lnTo>
                          <a:pt x="676" y="33"/>
                        </a:lnTo>
                        <a:lnTo>
                          <a:pt x="0" y="215"/>
                        </a:lnTo>
                        <a:lnTo>
                          <a:pt x="4" y="232"/>
                        </a:lnTo>
                        <a:close/>
                        <a:moveTo>
                          <a:pt x="681" y="87"/>
                        </a:moveTo>
                        <a:lnTo>
                          <a:pt x="757" y="20"/>
                        </a:lnTo>
                        <a:lnTo>
                          <a:pt x="658" y="0"/>
                        </a:lnTo>
                        <a:lnTo>
                          <a:pt x="681" y="87"/>
                        </a:lnTo>
                        <a:close/>
                      </a:path>
                    </a:pathLst>
                  </a:custGeom>
                  <a:solidFill>
                    <a:srgbClr val="FF0000"/>
                  </a:solidFill>
                  <a:ln w="0" cap="flat">
                    <a:solidFill>
                      <a:srgbClr val="FF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128016" tIns="64008" rIns="128016" bIns="64008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de-DE" sz="3500" dirty="0"/>
                  </a:p>
                </p:txBody>
              </p:sp>
              <p:sp>
                <p:nvSpPr>
                  <p:cNvPr id="23" name="Freeform 13"/>
                  <p:cNvSpPr>
                    <a:spLocks/>
                  </p:cNvSpPr>
                  <p:nvPr/>
                </p:nvSpPr>
                <p:spPr bwMode="auto">
                  <a:xfrm>
                    <a:off x="5472237" y="2680125"/>
                    <a:ext cx="2868598" cy="976538"/>
                  </a:xfrm>
                  <a:custGeom>
                    <a:avLst/>
                    <a:gdLst>
                      <a:gd name="T0" fmla="*/ 1406 w 1498"/>
                      <a:gd name="T1" fmla="*/ 125 h 486"/>
                      <a:gd name="T2" fmla="*/ 1477 w 1498"/>
                      <a:gd name="T3" fmla="*/ 186 h 486"/>
                      <a:gd name="T4" fmla="*/ 1496 w 1498"/>
                      <a:gd name="T5" fmla="*/ 225 h 486"/>
                      <a:gd name="T6" fmla="*/ 1495 w 1498"/>
                      <a:gd name="T7" fmla="*/ 263 h 486"/>
                      <a:gd name="T8" fmla="*/ 1477 w 1498"/>
                      <a:gd name="T9" fmla="*/ 301 h 486"/>
                      <a:gd name="T10" fmla="*/ 1443 w 1498"/>
                      <a:gd name="T11" fmla="*/ 336 h 486"/>
                      <a:gd name="T12" fmla="*/ 1395 w 1498"/>
                      <a:gd name="T13" fmla="*/ 367 h 486"/>
                      <a:gd name="T14" fmla="*/ 1275 w 1498"/>
                      <a:gd name="T15" fmla="*/ 417 h 486"/>
                      <a:gd name="T16" fmla="*/ 1103 w 1498"/>
                      <a:gd name="T17" fmla="*/ 458 h 486"/>
                      <a:gd name="T18" fmla="*/ 899 w 1498"/>
                      <a:gd name="T19" fmla="*/ 481 h 486"/>
                      <a:gd name="T20" fmla="*/ 673 w 1498"/>
                      <a:gd name="T21" fmla="*/ 485 h 486"/>
                      <a:gd name="T22" fmla="*/ 460 w 1498"/>
                      <a:gd name="T23" fmla="*/ 468 h 486"/>
                      <a:gd name="T24" fmla="*/ 276 w 1498"/>
                      <a:gd name="T25" fmla="*/ 432 h 486"/>
                      <a:gd name="T26" fmla="*/ 132 w 1498"/>
                      <a:gd name="T27" fmla="*/ 382 h 486"/>
                      <a:gd name="T28" fmla="*/ 69 w 1498"/>
                      <a:gd name="T29" fmla="*/ 347 h 486"/>
                      <a:gd name="T30" fmla="*/ 31 w 1498"/>
                      <a:gd name="T31" fmla="*/ 313 h 486"/>
                      <a:gd name="T32" fmla="*/ 7 w 1498"/>
                      <a:gd name="T33" fmla="*/ 276 h 486"/>
                      <a:gd name="T34" fmla="*/ 0 w 1498"/>
                      <a:gd name="T35" fmla="*/ 236 h 486"/>
                      <a:gd name="T36" fmla="*/ 13 w 1498"/>
                      <a:gd name="T37" fmla="*/ 197 h 486"/>
                      <a:gd name="T38" fmla="*/ 42 w 1498"/>
                      <a:gd name="T39" fmla="*/ 161 h 486"/>
                      <a:gd name="T40" fmla="*/ 85 w 1498"/>
                      <a:gd name="T41" fmla="*/ 129 h 486"/>
                      <a:gd name="T42" fmla="*/ 175 w 1498"/>
                      <a:gd name="T43" fmla="*/ 85 h 486"/>
                      <a:gd name="T44" fmla="*/ 333 w 1498"/>
                      <a:gd name="T45" fmla="*/ 40 h 486"/>
                      <a:gd name="T46" fmla="*/ 528 w 1498"/>
                      <a:gd name="T47" fmla="*/ 10 h 486"/>
                      <a:gd name="T48" fmla="*/ 749 w 1498"/>
                      <a:gd name="T49" fmla="*/ 0 h 486"/>
                      <a:gd name="T50" fmla="*/ 984 w 1498"/>
                      <a:gd name="T51" fmla="*/ 12 h 486"/>
                      <a:gd name="T52" fmla="*/ 1193 w 1498"/>
                      <a:gd name="T53" fmla="*/ 46 h 486"/>
                      <a:gd name="T54" fmla="*/ 1305 w 1498"/>
                      <a:gd name="T55" fmla="*/ 98 h 486"/>
                      <a:gd name="T56" fmla="*/ 1157 w 1498"/>
                      <a:gd name="T57" fmla="*/ 57 h 486"/>
                      <a:gd name="T58" fmla="*/ 944 w 1498"/>
                      <a:gd name="T59" fmla="*/ 26 h 486"/>
                      <a:gd name="T60" fmla="*/ 711 w 1498"/>
                      <a:gd name="T61" fmla="*/ 18 h 486"/>
                      <a:gd name="T62" fmla="*/ 496 w 1498"/>
                      <a:gd name="T63" fmla="*/ 32 h 486"/>
                      <a:gd name="T64" fmla="*/ 308 w 1498"/>
                      <a:gd name="T65" fmla="*/ 64 h 486"/>
                      <a:gd name="T66" fmla="*/ 160 w 1498"/>
                      <a:gd name="T67" fmla="*/ 111 h 486"/>
                      <a:gd name="T68" fmla="*/ 87 w 1498"/>
                      <a:gd name="T69" fmla="*/ 149 h 486"/>
                      <a:gd name="T70" fmla="*/ 49 w 1498"/>
                      <a:gd name="T71" fmla="*/ 179 h 486"/>
                      <a:gd name="T72" fmla="*/ 26 w 1498"/>
                      <a:gd name="T73" fmla="*/ 211 h 486"/>
                      <a:gd name="T74" fmla="*/ 18 w 1498"/>
                      <a:gd name="T75" fmla="*/ 242 h 486"/>
                      <a:gd name="T76" fmla="*/ 26 w 1498"/>
                      <a:gd name="T77" fmla="*/ 274 h 486"/>
                      <a:gd name="T78" fmla="*/ 49 w 1498"/>
                      <a:gd name="T79" fmla="*/ 306 h 486"/>
                      <a:gd name="T80" fmla="*/ 87 w 1498"/>
                      <a:gd name="T81" fmla="*/ 337 h 486"/>
                      <a:gd name="T82" fmla="*/ 159 w 1498"/>
                      <a:gd name="T83" fmla="*/ 374 h 486"/>
                      <a:gd name="T84" fmla="*/ 308 w 1498"/>
                      <a:gd name="T85" fmla="*/ 422 h 486"/>
                      <a:gd name="T86" fmla="*/ 495 w 1498"/>
                      <a:gd name="T87" fmla="*/ 454 h 486"/>
                      <a:gd name="T88" fmla="*/ 711 w 1498"/>
                      <a:gd name="T89" fmla="*/ 468 h 486"/>
                      <a:gd name="T90" fmla="*/ 933 w 1498"/>
                      <a:gd name="T91" fmla="*/ 461 h 486"/>
                      <a:gd name="T92" fmla="*/ 1131 w 1498"/>
                      <a:gd name="T93" fmla="*/ 434 h 486"/>
                      <a:gd name="T94" fmla="*/ 1293 w 1498"/>
                      <a:gd name="T95" fmla="*/ 392 h 486"/>
                      <a:gd name="T96" fmla="*/ 1395 w 1498"/>
                      <a:gd name="T97" fmla="*/ 347 h 486"/>
                      <a:gd name="T98" fmla="*/ 1438 w 1498"/>
                      <a:gd name="T99" fmla="*/ 317 h 486"/>
                      <a:gd name="T100" fmla="*/ 1466 w 1498"/>
                      <a:gd name="T101" fmla="*/ 285 h 486"/>
                      <a:gd name="T102" fmla="*/ 1479 w 1498"/>
                      <a:gd name="T103" fmla="*/ 254 h 486"/>
                      <a:gd name="T104" fmla="*/ 1477 w 1498"/>
                      <a:gd name="T105" fmla="*/ 224 h 486"/>
                      <a:gd name="T106" fmla="*/ 1456 w 1498"/>
                      <a:gd name="T107" fmla="*/ 187 h 486"/>
                      <a:gd name="T108" fmla="*/ 1381 w 1498"/>
                      <a:gd name="T109" fmla="*/ 132 h 48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  <a:cxn ang="0">
                        <a:pos x="T84" y="T85"/>
                      </a:cxn>
                      <a:cxn ang="0">
                        <a:pos x="T86" y="T87"/>
                      </a:cxn>
                      <a:cxn ang="0">
                        <a:pos x="T88" y="T89"/>
                      </a:cxn>
                      <a:cxn ang="0">
                        <a:pos x="T90" y="T91"/>
                      </a:cxn>
                      <a:cxn ang="0">
                        <a:pos x="T92" y="T93"/>
                      </a:cxn>
                      <a:cxn ang="0">
                        <a:pos x="T94" y="T95"/>
                      </a:cxn>
                      <a:cxn ang="0">
                        <a:pos x="T96" y="T97"/>
                      </a:cxn>
                      <a:cxn ang="0">
                        <a:pos x="T98" y="T99"/>
                      </a:cxn>
                      <a:cxn ang="0">
                        <a:pos x="T100" y="T101"/>
                      </a:cxn>
                      <a:cxn ang="0">
                        <a:pos x="T102" y="T103"/>
                      </a:cxn>
                      <a:cxn ang="0">
                        <a:pos x="T104" y="T105"/>
                      </a:cxn>
                      <a:cxn ang="0">
                        <a:pos x="T106" y="T107"/>
                      </a:cxn>
                      <a:cxn ang="0">
                        <a:pos x="T108" y="T109"/>
                      </a:cxn>
                    </a:cxnLst>
                    <a:rect l="0" t="0" r="r" b="b"/>
                    <a:pathLst>
                      <a:path w="1498" h="486">
                        <a:moveTo>
                          <a:pt x="1312" y="81"/>
                        </a:moveTo>
                        <a:lnTo>
                          <a:pt x="1333" y="89"/>
                        </a:lnTo>
                        <a:lnTo>
                          <a:pt x="1353" y="98"/>
                        </a:lnTo>
                        <a:lnTo>
                          <a:pt x="1372" y="107"/>
                        </a:lnTo>
                        <a:lnTo>
                          <a:pt x="1390" y="116"/>
                        </a:lnTo>
                        <a:lnTo>
                          <a:pt x="1406" y="125"/>
                        </a:lnTo>
                        <a:lnTo>
                          <a:pt x="1421" y="134"/>
                        </a:lnTo>
                        <a:lnTo>
                          <a:pt x="1435" y="144"/>
                        </a:lnTo>
                        <a:lnTo>
                          <a:pt x="1448" y="154"/>
                        </a:lnTo>
                        <a:lnTo>
                          <a:pt x="1459" y="164"/>
                        </a:lnTo>
                        <a:lnTo>
                          <a:pt x="1469" y="175"/>
                        </a:lnTo>
                        <a:lnTo>
                          <a:pt x="1477" y="186"/>
                        </a:lnTo>
                        <a:lnTo>
                          <a:pt x="1484" y="196"/>
                        </a:lnTo>
                        <a:lnTo>
                          <a:pt x="1488" y="202"/>
                        </a:lnTo>
                        <a:lnTo>
                          <a:pt x="1490" y="208"/>
                        </a:lnTo>
                        <a:lnTo>
                          <a:pt x="1492" y="213"/>
                        </a:lnTo>
                        <a:lnTo>
                          <a:pt x="1494" y="219"/>
                        </a:lnTo>
                        <a:lnTo>
                          <a:pt x="1496" y="225"/>
                        </a:lnTo>
                        <a:lnTo>
                          <a:pt x="1497" y="231"/>
                        </a:lnTo>
                        <a:lnTo>
                          <a:pt x="1497" y="237"/>
                        </a:lnTo>
                        <a:lnTo>
                          <a:pt x="1498" y="242"/>
                        </a:lnTo>
                        <a:lnTo>
                          <a:pt x="1497" y="249"/>
                        </a:lnTo>
                        <a:lnTo>
                          <a:pt x="1497" y="256"/>
                        </a:lnTo>
                        <a:lnTo>
                          <a:pt x="1495" y="263"/>
                        </a:lnTo>
                        <a:lnTo>
                          <a:pt x="1494" y="269"/>
                        </a:lnTo>
                        <a:lnTo>
                          <a:pt x="1491" y="276"/>
                        </a:lnTo>
                        <a:lnTo>
                          <a:pt x="1488" y="282"/>
                        </a:lnTo>
                        <a:lnTo>
                          <a:pt x="1485" y="289"/>
                        </a:lnTo>
                        <a:lnTo>
                          <a:pt x="1481" y="295"/>
                        </a:lnTo>
                        <a:lnTo>
                          <a:pt x="1477" y="301"/>
                        </a:lnTo>
                        <a:lnTo>
                          <a:pt x="1472" y="307"/>
                        </a:lnTo>
                        <a:lnTo>
                          <a:pt x="1467" y="313"/>
                        </a:lnTo>
                        <a:lnTo>
                          <a:pt x="1462" y="319"/>
                        </a:lnTo>
                        <a:lnTo>
                          <a:pt x="1456" y="324"/>
                        </a:lnTo>
                        <a:lnTo>
                          <a:pt x="1450" y="330"/>
                        </a:lnTo>
                        <a:lnTo>
                          <a:pt x="1443" y="336"/>
                        </a:lnTo>
                        <a:lnTo>
                          <a:pt x="1436" y="341"/>
                        </a:lnTo>
                        <a:lnTo>
                          <a:pt x="1429" y="347"/>
                        </a:lnTo>
                        <a:lnTo>
                          <a:pt x="1421" y="352"/>
                        </a:lnTo>
                        <a:lnTo>
                          <a:pt x="1412" y="357"/>
                        </a:lnTo>
                        <a:lnTo>
                          <a:pt x="1404" y="362"/>
                        </a:lnTo>
                        <a:lnTo>
                          <a:pt x="1395" y="367"/>
                        </a:lnTo>
                        <a:lnTo>
                          <a:pt x="1386" y="372"/>
                        </a:lnTo>
                        <a:lnTo>
                          <a:pt x="1366" y="382"/>
                        </a:lnTo>
                        <a:lnTo>
                          <a:pt x="1345" y="391"/>
                        </a:lnTo>
                        <a:lnTo>
                          <a:pt x="1323" y="400"/>
                        </a:lnTo>
                        <a:lnTo>
                          <a:pt x="1300" y="409"/>
                        </a:lnTo>
                        <a:lnTo>
                          <a:pt x="1275" y="417"/>
                        </a:lnTo>
                        <a:lnTo>
                          <a:pt x="1249" y="425"/>
                        </a:lnTo>
                        <a:lnTo>
                          <a:pt x="1222" y="432"/>
                        </a:lnTo>
                        <a:lnTo>
                          <a:pt x="1194" y="439"/>
                        </a:lnTo>
                        <a:lnTo>
                          <a:pt x="1165" y="446"/>
                        </a:lnTo>
                        <a:lnTo>
                          <a:pt x="1134" y="452"/>
                        </a:lnTo>
                        <a:lnTo>
                          <a:pt x="1103" y="458"/>
                        </a:lnTo>
                        <a:lnTo>
                          <a:pt x="1071" y="463"/>
                        </a:lnTo>
                        <a:lnTo>
                          <a:pt x="1038" y="467"/>
                        </a:lnTo>
                        <a:lnTo>
                          <a:pt x="1004" y="472"/>
                        </a:lnTo>
                        <a:lnTo>
                          <a:pt x="970" y="475"/>
                        </a:lnTo>
                        <a:lnTo>
                          <a:pt x="935" y="478"/>
                        </a:lnTo>
                        <a:lnTo>
                          <a:pt x="899" y="481"/>
                        </a:lnTo>
                        <a:lnTo>
                          <a:pt x="862" y="483"/>
                        </a:lnTo>
                        <a:lnTo>
                          <a:pt x="825" y="485"/>
                        </a:lnTo>
                        <a:lnTo>
                          <a:pt x="787" y="486"/>
                        </a:lnTo>
                        <a:lnTo>
                          <a:pt x="749" y="486"/>
                        </a:lnTo>
                        <a:lnTo>
                          <a:pt x="711" y="486"/>
                        </a:lnTo>
                        <a:lnTo>
                          <a:pt x="673" y="485"/>
                        </a:lnTo>
                        <a:lnTo>
                          <a:pt x="636" y="483"/>
                        </a:lnTo>
                        <a:lnTo>
                          <a:pt x="599" y="481"/>
                        </a:lnTo>
                        <a:lnTo>
                          <a:pt x="563" y="479"/>
                        </a:lnTo>
                        <a:lnTo>
                          <a:pt x="528" y="476"/>
                        </a:lnTo>
                        <a:lnTo>
                          <a:pt x="494" y="472"/>
                        </a:lnTo>
                        <a:lnTo>
                          <a:pt x="460" y="468"/>
                        </a:lnTo>
                        <a:lnTo>
                          <a:pt x="427" y="463"/>
                        </a:lnTo>
                        <a:lnTo>
                          <a:pt x="395" y="458"/>
                        </a:lnTo>
                        <a:lnTo>
                          <a:pt x="364" y="452"/>
                        </a:lnTo>
                        <a:lnTo>
                          <a:pt x="334" y="446"/>
                        </a:lnTo>
                        <a:lnTo>
                          <a:pt x="304" y="439"/>
                        </a:lnTo>
                        <a:lnTo>
                          <a:pt x="276" y="432"/>
                        </a:lnTo>
                        <a:lnTo>
                          <a:pt x="249" y="425"/>
                        </a:lnTo>
                        <a:lnTo>
                          <a:pt x="223" y="417"/>
                        </a:lnTo>
                        <a:lnTo>
                          <a:pt x="199" y="409"/>
                        </a:lnTo>
                        <a:lnTo>
                          <a:pt x="175" y="400"/>
                        </a:lnTo>
                        <a:lnTo>
                          <a:pt x="153" y="391"/>
                        </a:lnTo>
                        <a:lnTo>
                          <a:pt x="132" y="382"/>
                        </a:lnTo>
                        <a:lnTo>
                          <a:pt x="112" y="372"/>
                        </a:lnTo>
                        <a:lnTo>
                          <a:pt x="103" y="367"/>
                        </a:lnTo>
                        <a:lnTo>
                          <a:pt x="94" y="362"/>
                        </a:lnTo>
                        <a:lnTo>
                          <a:pt x="86" y="357"/>
                        </a:lnTo>
                        <a:lnTo>
                          <a:pt x="77" y="352"/>
                        </a:lnTo>
                        <a:lnTo>
                          <a:pt x="69" y="347"/>
                        </a:lnTo>
                        <a:lnTo>
                          <a:pt x="62" y="341"/>
                        </a:lnTo>
                        <a:lnTo>
                          <a:pt x="55" y="336"/>
                        </a:lnTo>
                        <a:lnTo>
                          <a:pt x="48" y="330"/>
                        </a:lnTo>
                        <a:lnTo>
                          <a:pt x="42" y="325"/>
                        </a:lnTo>
                        <a:lnTo>
                          <a:pt x="36" y="319"/>
                        </a:lnTo>
                        <a:lnTo>
                          <a:pt x="31" y="313"/>
                        </a:lnTo>
                        <a:lnTo>
                          <a:pt x="26" y="307"/>
                        </a:lnTo>
                        <a:lnTo>
                          <a:pt x="21" y="301"/>
                        </a:lnTo>
                        <a:lnTo>
                          <a:pt x="17" y="295"/>
                        </a:lnTo>
                        <a:lnTo>
                          <a:pt x="13" y="289"/>
                        </a:lnTo>
                        <a:lnTo>
                          <a:pt x="10" y="283"/>
                        </a:lnTo>
                        <a:lnTo>
                          <a:pt x="7" y="276"/>
                        </a:lnTo>
                        <a:lnTo>
                          <a:pt x="5" y="270"/>
                        </a:lnTo>
                        <a:lnTo>
                          <a:pt x="3" y="263"/>
                        </a:lnTo>
                        <a:lnTo>
                          <a:pt x="1" y="257"/>
                        </a:lnTo>
                        <a:lnTo>
                          <a:pt x="1" y="250"/>
                        </a:lnTo>
                        <a:lnTo>
                          <a:pt x="0" y="243"/>
                        </a:lnTo>
                        <a:lnTo>
                          <a:pt x="0" y="236"/>
                        </a:lnTo>
                        <a:lnTo>
                          <a:pt x="1" y="230"/>
                        </a:lnTo>
                        <a:lnTo>
                          <a:pt x="3" y="223"/>
                        </a:lnTo>
                        <a:lnTo>
                          <a:pt x="4" y="217"/>
                        </a:lnTo>
                        <a:lnTo>
                          <a:pt x="7" y="210"/>
                        </a:lnTo>
                        <a:lnTo>
                          <a:pt x="9" y="204"/>
                        </a:lnTo>
                        <a:lnTo>
                          <a:pt x="13" y="197"/>
                        </a:lnTo>
                        <a:lnTo>
                          <a:pt x="16" y="191"/>
                        </a:lnTo>
                        <a:lnTo>
                          <a:pt x="21" y="185"/>
                        </a:lnTo>
                        <a:lnTo>
                          <a:pt x="25" y="179"/>
                        </a:lnTo>
                        <a:lnTo>
                          <a:pt x="31" y="173"/>
                        </a:lnTo>
                        <a:lnTo>
                          <a:pt x="36" y="167"/>
                        </a:lnTo>
                        <a:lnTo>
                          <a:pt x="42" y="161"/>
                        </a:lnTo>
                        <a:lnTo>
                          <a:pt x="48" y="156"/>
                        </a:lnTo>
                        <a:lnTo>
                          <a:pt x="55" y="150"/>
                        </a:lnTo>
                        <a:lnTo>
                          <a:pt x="62" y="145"/>
                        </a:lnTo>
                        <a:lnTo>
                          <a:pt x="69" y="139"/>
                        </a:lnTo>
                        <a:lnTo>
                          <a:pt x="77" y="134"/>
                        </a:lnTo>
                        <a:lnTo>
                          <a:pt x="85" y="129"/>
                        </a:lnTo>
                        <a:lnTo>
                          <a:pt x="94" y="124"/>
                        </a:lnTo>
                        <a:lnTo>
                          <a:pt x="103" y="119"/>
                        </a:lnTo>
                        <a:lnTo>
                          <a:pt x="112" y="114"/>
                        </a:lnTo>
                        <a:lnTo>
                          <a:pt x="132" y="104"/>
                        </a:lnTo>
                        <a:lnTo>
                          <a:pt x="153" y="95"/>
                        </a:lnTo>
                        <a:lnTo>
                          <a:pt x="175" y="85"/>
                        </a:lnTo>
                        <a:lnTo>
                          <a:pt x="198" y="77"/>
                        </a:lnTo>
                        <a:lnTo>
                          <a:pt x="223" y="69"/>
                        </a:lnTo>
                        <a:lnTo>
                          <a:pt x="249" y="61"/>
                        </a:lnTo>
                        <a:lnTo>
                          <a:pt x="276" y="54"/>
                        </a:lnTo>
                        <a:lnTo>
                          <a:pt x="304" y="47"/>
                        </a:lnTo>
                        <a:lnTo>
                          <a:pt x="333" y="40"/>
                        </a:lnTo>
                        <a:lnTo>
                          <a:pt x="363" y="34"/>
                        </a:lnTo>
                        <a:lnTo>
                          <a:pt x="395" y="28"/>
                        </a:lnTo>
                        <a:lnTo>
                          <a:pt x="427" y="23"/>
                        </a:lnTo>
                        <a:lnTo>
                          <a:pt x="460" y="18"/>
                        </a:lnTo>
                        <a:lnTo>
                          <a:pt x="493" y="14"/>
                        </a:lnTo>
                        <a:lnTo>
                          <a:pt x="528" y="10"/>
                        </a:lnTo>
                        <a:lnTo>
                          <a:pt x="563" y="7"/>
                        </a:lnTo>
                        <a:lnTo>
                          <a:pt x="599" y="5"/>
                        </a:lnTo>
                        <a:lnTo>
                          <a:pt x="636" y="2"/>
                        </a:lnTo>
                        <a:lnTo>
                          <a:pt x="673" y="1"/>
                        </a:lnTo>
                        <a:lnTo>
                          <a:pt x="710" y="0"/>
                        </a:lnTo>
                        <a:lnTo>
                          <a:pt x="749" y="0"/>
                        </a:lnTo>
                        <a:lnTo>
                          <a:pt x="789" y="0"/>
                        </a:lnTo>
                        <a:lnTo>
                          <a:pt x="829" y="1"/>
                        </a:lnTo>
                        <a:lnTo>
                          <a:pt x="868" y="3"/>
                        </a:lnTo>
                        <a:lnTo>
                          <a:pt x="908" y="5"/>
                        </a:lnTo>
                        <a:lnTo>
                          <a:pt x="946" y="8"/>
                        </a:lnTo>
                        <a:lnTo>
                          <a:pt x="984" y="12"/>
                        </a:lnTo>
                        <a:lnTo>
                          <a:pt x="1021" y="16"/>
                        </a:lnTo>
                        <a:lnTo>
                          <a:pt x="1057" y="21"/>
                        </a:lnTo>
                        <a:lnTo>
                          <a:pt x="1093" y="26"/>
                        </a:lnTo>
                        <a:lnTo>
                          <a:pt x="1127" y="32"/>
                        </a:lnTo>
                        <a:lnTo>
                          <a:pt x="1161" y="39"/>
                        </a:lnTo>
                        <a:lnTo>
                          <a:pt x="1193" y="46"/>
                        </a:lnTo>
                        <a:lnTo>
                          <a:pt x="1225" y="54"/>
                        </a:lnTo>
                        <a:lnTo>
                          <a:pt x="1255" y="63"/>
                        </a:lnTo>
                        <a:lnTo>
                          <a:pt x="1283" y="72"/>
                        </a:lnTo>
                        <a:lnTo>
                          <a:pt x="1297" y="76"/>
                        </a:lnTo>
                        <a:lnTo>
                          <a:pt x="1311" y="81"/>
                        </a:lnTo>
                        <a:lnTo>
                          <a:pt x="1305" y="98"/>
                        </a:lnTo>
                        <a:lnTo>
                          <a:pt x="1291" y="93"/>
                        </a:lnTo>
                        <a:lnTo>
                          <a:pt x="1278" y="89"/>
                        </a:lnTo>
                        <a:lnTo>
                          <a:pt x="1250" y="80"/>
                        </a:lnTo>
                        <a:lnTo>
                          <a:pt x="1220" y="72"/>
                        </a:lnTo>
                        <a:lnTo>
                          <a:pt x="1189" y="64"/>
                        </a:lnTo>
                        <a:lnTo>
                          <a:pt x="1157" y="57"/>
                        </a:lnTo>
                        <a:lnTo>
                          <a:pt x="1124" y="50"/>
                        </a:lnTo>
                        <a:lnTo>
                          <a:pt x="1090" y="44"/>
                        </a:lnTo>
                        <a:lnTo>
                          <a:pt x="1055" y="39"/>
                        </a:lnTo>
                        <a:lnTo>
                          <a:pt x="1019" y="34"/>
                        </a:lnTo>
                        <a:lnTo>
                          <a:pt x="982" y="30"/>
                        </a:lnTo>
                        <a:lnTo>
                          <a:pt x="944" y="26"/>
                        </a:lnTo>
                        <a:lnTo>
                          <a:pt x="906" y="23"/>
                        </a:lnTo>
                        <a:lnTo>
                          <a:pt x="868" y="21"/>
                        </a:lnTo>
                        <a:lnTo>
                          <a:pt x="829" y="19"/>
                        </a:lnTo>
                        <a:lnTo>
                          <a:pt x="789" y="18"/>
                        </a:lnTo>
                        <a:lnTo>
                          <a:pt x="749" y="18"/>
                        </a:lnTo>
                        <a:lnTo>
                          <a:pt x="711" y="18"/>
                        </a:lnTo>
                        <a:lnTo>
                          <a:pt x="674" y="19"/>
                        </a:lnTo>
                        <a:lnTo>
                          <a:pt x="637" y="20"/>
                        </a:lnTo>
                        <a:lnTo>
                          <a:pt x="600" y="22"/>
                        </a:lnTo>
                        <a:lnTo>
                          <a:pt x="565" y="25"/>
                        </a:lnTo>
                        <a:lnTo>
                          <a:pt x="530" y="28"/>
                        </a:lnTo>
                        <a:lnTo>
                          <a:pt x="496" y="32"/>
                        </a:lnTo>
                        <a:lnTo>
                          <a:pt x="462" y="36"/>
                        </a:lnTo>
                        <a:lnTo>
                          <a:pt x="430" y="41"/>
                        </a:lnTo>
                        <a:lnTo>
                          <a:pt x="398" y="46"/>
                        </a:lnTo>
                        <a:lnTo>
                          <a:pt x="367" y="51"/>
                        </a:lnTo>
                        <a:lnTo>
                          <a:pt x="337" y="57"/>
                        </a:lnTo>
                        <a:lnTo>
                          <a:pt x="308" y="64"/>
                        </a:lnTo>
                        <a:lnTo>
                          <a:pt x="281" y="71"/>
                        </a:lnTo>
                        <a:lnTo>
                          <a:pt x="254" y="78"/>
                        </a:lnTo>
                        <a:lnTo>
                          <a:pt x="229" y="86"/>
                        </a:lnTo>
                        <a:lnTo>
                          <a:pt x="205" y="94"/>
                        </a:lnTo>
                        <a:lnTo>
                          <a:pt x="182" y="102"/>
                        </a:lnTo>
                        <a:lnTo>
                          <a:pt x="160" y="111"/>
                        </a:lnTo>
                        <a:lnTo>
                          <a:pt x="140" y="120"/>
                        </a:lnTo>
                        <a:lnTo>
                          <a:pt x="121" y="129"/>
                        </a:lnTo>
                        <a:lnTo>
                          <a:pt x="112" y="134"/>
                        </a:lnTo>
                        <a:lnTo>
                          <a:pt x="103" y="139"/>
                        </a:lnTo>
                        <a:lnTo>
                          <a:pt x="95" y="144"/>
                        </a:lnTo>
                        <a:lnTo>
                          <a:pt x="87" y="149"/>
                        </a:lnTo>
                        <a:lnTo>
                          <a:pt x="80" y="154"/>
                        </a:lnTo>
                        <a:lnTo>
                          <a:pt x="73" y="159"/>
                        </a:lnTo>
                        <a:lnTo>
                          <a:pt x="66" y="164"/>
                        </a:lnTo>
                        <a:lnTo>
                          <a:pt x="60" y="169"/>
                        </a:lnTo>
                        <a:lnTo>
                          <a:pt x="54" y="174"/>
                        </a:lnTo>
                        <a:lnTo>
                          <a:pt x="49" y="179"/>
                        </a:lnTo>
                        <a:lnTo>
                          <a:pt x="44" y="185"/>
                        </a:lnTo>
                        <a:lnTo>
                          <a:pt x="40" y="190"/>
                        </a:lnTo>
                        <a:lnTo>
                          <a:pt x="36" y="195"/>
                        </a:lnTo>
                        <a:lnTo>
                          <a:pt x="32" y="200"/>
                        </a:lnTo>
                        <a:lnTo>
                          <a:pt x="29" y="205"/>
                        </a:lnTo>
                        <a:lnTo>
                          <a:pt x="26" y="211"/>
                        </a:lnTo>
                        <a:lnTo>
                          <a:pt x="24" y="216"/>
                        </a:lnTo>
                        <a:lnTo>
                          <a:pt x="22" y="221"/>
                        </a:lnTo>
                        <a:lnTo>
                          <a:pt x="20" y="227"/>
                        </a:lnTo>
                        <a:lnTo>
                          <a:pt x="19" y="232"/>
                        </a:lnTo>
                        <a:lnTo>
                          <a:pt x="18" y="237"/>
                        </a:lnTo>
                        <a:lnTo>
                          <a:pt x="18" y="242"/>
                        </a:lnTo>
                        <a:lnTo>
                          <a:pt x="18" y="248"/>
                        </a:lnTo>
                        <a:lnTo>
                          <a:pt x="19" y="253"/>
                        </a:lnTo>
                        <a:lnTo>
                          <a:pt x="20" y="259"/>
                        </a:lnTo>
                        <a:lnTo>
                          <a:pt x="21" y="264"/>
                        </a:lnTo>
                        <a:lnTo>
                          <a:pt x="23" y="269"/>
                        </a:lnTo>
                        <a:lnTo>
                          <a:pt x="26" y="274"/>
                        </a:lnTo>
                        <a:lnTo>
                          <a:pt x="28" y="280"/>
                        </a:lnTo>
                        <a:lnTo>
                          <a:pt x="32" y="285"/>
                        </a:lnTo>
                        <a:lnTo>
                          <a:pt x="35" y="290"/>
                        </a:lnTo>
                        <a:lnTo>
                          <a:pt x="39" y="296"/>
                        </a:lnTo>
                        <a:lnTo>
                          <a:pt x="44" y="301"/>
                        </a:lnTo>
                        <a:lnTo>
                          <a:pt x="49" y="306"/>
                        </a:lnTo>
                        <a:lnTo>
                          <a:pt x="54" y="311"/>
                        </a:lnTo>
                        <a:lnTo>
                          <a:pt x="60" y="316"/>
                        </a:lnTo>
                        <a:lnTo>
                          <a:pt x="66" y="322"/>
                        </a:lnTo>
                        <a:lnTo>
                          <a:pt x="73" y="327"/>
                        </a:lnTo>
                        <a:lnTo>
                          <a:pt x="80" y="332"/>
                        </a:lnTo>
                        <a:lnTo>
                          <a:pt x="87" y="337"/>
                        </a:lnTo>
                        <a:lnTo>
                          <a:pt x="95" y="342"/>
                        </a:lnTo>
                        <a:lnTo>
                          <a:pt x="103" y="347"/>
                        </a:lnTo>
                        <a:lnTo>
                          <a:pt x="111" y="351"/>
                        </a:lnTo>
                        <a:lnTo>
                          <a:pt x="120" y="356"/>
                        </a:lnTo>
                        <a:lnTo>
                          <a:pt x="139" y="366"/>
                        </a:lnTo>
                        <a:lnTo>
                          <a:pt x="159" y="374"/>
                        </a:lnTo>
                        <a:lnTo>
                          <a:pt x="181" y="383"/>
                        </a:lnTo>
                        <a:lnTo>
                          <a:pt x="204" y="392"/>
                        </a:lnTo>
                        <a:lnTo>
                          <a:pt x="229" y="400"/>
                        </a:lnTo>
                        <a:lnTo>
                          <a:pt x="254" y="408"/>
                        </a:lnTo>
                        <a:lnTo>
                          <a:pt x="281" y="415"/>
                        </a:lnTo>
                        <a:lnTo>
                          <a:pt x="308" y="422"/>
                        </a:lnTo>
                        <a:lnTo>
                          <a:pt x="337" y="428"/>
                        </a:lnTo>
                        <a:lnTo>
                          <a:pt x="367" y="434"/>
                        </a:lnTo>
                        <a:lnTo>
                          <a:pt x="398" y="440"/>
                        </a:lnTo>
                        <a:lnTo>
                          <a:pt x="429" y="445"/>
                        </a:lnTo>
                        <a:lnTo>
                          <a:pt x="462" y="450"/>
                        </a:lnTo>
                        <a:lnTo>
                          <a:pt x="495" y="454"/>
                        </a:lnTo>
                        <a:lnTo>
                          <a:pt x="530" y="458"/>
                        </a:lnTo>
                        <a:lnTo>
                          <a:pt x="565" y="461"/>
                        </a:lnTo>
                        <a:lnTo>
                          <a:pt x="600" y="463"/>
                        </a:lnTo>
                        <a:lnTo>
                          <a:pt x="637" y="465"/>
                        </a:lnTo>
                        <a:lnTo>
                          <a:pt x="674" y="467"/>
                        </a:lnTo>
                        <a:lnTo>
                          <a:pt x="711" y="468"/>
                        </a:lnTo>
                        <a:lnTo>
                          <a:pt x="749" y="468"/>
                        </a:lnTo>
                        <a:lnTo>
                          <a:pt x="787" y="468"/>
                        </a:lnTo>
                        <a:lnTo>
                          <a:pt x="824" y="467"/>
                        </a:lnTo>
                        <a:lnTo>
                          <a:pt x="861" y="465"/>
                        </a:lnTo>
                        <a:lnTo>
                          <a:pt x="897" y="463"/>
                        </a:lnTo>
                        <a:lnTo>
                          <a:pt x="933" y="461"/>
                        </a:lnTo>
                        <a:lnTo>
                          <a:pt x="968" y="458"/>
                        </a:lnTo>
                        <a:lnTo>
                          <a:pt x="1002" y="454"/>
                        </a:lnTo>
                        <a:lnTo>
                          <a:pt x="1035" y="450"/>
                        </a:lnTo>
                        <a:lnTo>
                          <a:pt x="1068" y="445"/>
                        </a:lnTo>
                        <a:lnTo>
                          <a:pt x="1100" y="440"/>
                        </a:lnTo>
                        <a:lnTo>
                          <a:pt x="1131" y="434"/>
                        </a:lnTo>
                        <a:lnTo>
                          <a:pt x="1160" y="428"/>
                        </a:lnTo>
                        <a:lnTo>
                          <a:pt x="1189" y="422"/>
                        </a:lnTo>
                        <a:lnTo>
                          <a:pt x="1217" y="415"/>
                        </a:lnTo>
                        <a:lnTo>
                          <a:pt x="1244" y="408"/>
                        </a:lnTo>
                        <a:lnTo>
                          <a:pt x="1269" y="400"/>
                        </a:lnTo>
                        <a:lnTo>
                          <a:pt x="1293" y="392"/>
                        </a:lnTo>
                        <a:lnTo>
                          <a:pt x="1316" y="383"/>
                        </a:lnTo>
                        <a:lnTo>
                          <a:pt x="1338" y="375"/>
                        </a:lnTo>
                        <a:lnTo>
                          <a:pt x="1358" y="366"/>
                        </a:lnTo>
                        <a:lnTo>
                          <a:pt x="1377" y="356"/>
                        </a:lnTo>
                        <a:lnTo>
                          <a:pt x="1386" y="352"/>
                        </a:lnTo>
                        <a:lnTo>
                          <a:pt x="1395" y="347"/>
                        </a:lnTo>
                        <a:lnTo>
                          <a:pt x="1403" y="342"/>
                        </a:lnTo>
                        <a:lnTo>
                          <a:pt x="1411" y="337"/>
                        </a:lnTo>
                        <a:lnTo>
                          <a:pt x="1418" y="332"/>
                        </a:lnTo>
                        <a:lnTo>
                          <a:pt x="1425" y="327"/>
                        </a:lnTo>
                        <a:lnTo>
                          <a:pt x="1432" y="322"/>
                        </a:lnTo>
                        <a:lnTo>
                          <a:pt x="1438" y="317"/>
                        </a:lnTo>
                        <a:lnTo>
                          <a:pt x="1443" y="312"/>
                        </a:lnTo>
                        <a:lnTo>
                          <a:pt x="1449" y="306"/>
                        </a:lnTo>
                        <a:lnTo>
                          <a:pt x="1454" y="301"/>
                        </a:lnTo>
                        <a:lnTo>
                          <a:pt x="1458" y="296"/>
                        </a:lnTo>
                        <a:lnTo>
                          <a:pt x="1462" y="291"/>
                        </a:lnTo>
                        <a:lnTo>
                          <a:pt x="1466" y="285"/>
                        </a:lnTo>
                        <a:lnTo>
                          <a:pt x="1469" y="280"/>
                        </a:lnTo>
                        <a:lnTo>
                          <a:pt x="1472" y="275"/>
                        </a:lnTo>
                        <a:lnTo>
                          <a:pt x="1474" y="270"/>
                        </a:lnTo>
                        <a:lnTo>
                          <a:pt x="1476" y="264"/>
                        </a:lnTo>
                        <a:lnTo>
                          <a:pt x="1478" y="259"/>
                        </a:lnTo>
                        <a:lnTo>
                          <a:pt x="1479" y="254"/>
                        </a:lnTo>
                        <a:lnTo>
                          <a:pt x="1479" y="248"/>
                        </a:lnTo>
                        <a:lnTo>
                          <a:pt x="1480" y="243"/>
                        </a:lnTo>
                        <a:lnTo>
                          <a:pt x="1479" y="239"/>
                        </a:lnTo>
                        <a:lnTo>
                          <a:pt x="1479" y="234"/>
                        </a:lnTo>
                        <a:lnTo>
                          <a:pt x="1478" y="229"/>
                        </a:lnTo>
                        <a:lnTo>
                          <a:pt x="1477" y="224"/>
                        </a:lnTo>
                        <a:lnTo>
                          <a:pt x="1476" y="220"/>
                        </a:lnTo>
                        <a:lnTo>
                          <a:pt x="1474" y="215"/>
                        </a:lnTo>
                        <a:lnTo>
                          <a:pt x="1472" y="211"/>
                        </a:lnTo>
                        <a:lnTo>
                          <a:pt x="1469" y="206"/>
                        </a:lnTo>
                        <a:lnTo>
                          <a:pt x="1463" y="197"/>
                        </a:lnTo>
                        <a:lnTo>
                          <a:pt x="1456" y="187"/>
                        </a:lnTo>
                        <a:lnTo>
                          <a:pt x="1447" y="178"/>
                        </a:lnTo>
                        <a:lnTo>
                          <a:pt x="1436" y="168"/>
                        </a:lnTo>
                        <a:lnTo>
                          <a:pt x="1425" y="159"/>
                        </a:lnTo>
                        <a:lnTo>
                          <a:pt x="1412" y="150"/>
                        </a:lnTo>
                        <a:lnTo>
                          <a:pt x="1397" y="141"/>
                        </a:lnTo>
                        <a:lnTo>
                          <a:pt x="1381" y="132"/>
                        </a:lnTo>
                        <a:lnTo>
                          <a:pt x="1364" y="123"/>
                        </a:lnTo>
                        <a:lnTo>
                          <a:pt x="1346" y="115"/>
                        </a:lnTo>
                        <a:lnTo>
                          <a:pt x="1327" y="106"/>
                        </a:lnTo>
                        <a:lnTo>
                          <a:pt x="1305" y="98"/>
                        </a:lnTo>
                        <a:lnTo>
                          <a:pt x="1312" y="81"/>
                        </a:lnTo>
                        <a:close/>
                      </a:path>
                    </a:pathLst>
                  </a:custGeom>
                  <a:solidFill>
                    <a:srgbClr val="FF0000"/>
                  </a:solidFill>
                  <a:ln w="0" cap="flat">
                    <a:solidFill>
                      <a:srgbClr val="FF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128016" tIns="64008" rIns="128016" bIns="64008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de-DE" sz="3500"/>
                  </a:p>
                </p:txBody>
              </p:sp>
            </p:grpSp>
          </p:grpSp>
          <p:sp>
            <p:nvSpPr>
              <p:cNvPr id="24" name="Freeform 14"/>
              <p:cNvSpPr>
                <a:spLocks noEditPoints="1"/>
              </p:cNvSpPr>
              <p:nvPr/>
            </p:nvSpPr>
            <p:spPr bwMode="auto">
              <a:xfrm>
                <a:off x="5398549" y="4536753"/>
                <a:ext cx="819599" cy="108504"/>
              </a:xfrm>
              <a:custGeom>
                <a:avLst/>
                <a:gdLst>
                  <a:gd name="T0" fmla="*/ 0 w 428"/>
                  <a:gd name="T1" fmla="*/ 18 h 54"/>
                  <a:gd name="T2" fmla="*/ 383 w 428"/>
                  <a:gd name="T3" fmla="*/ 18 h 54"/>
                  <a:gd name="T4" fmla="*/ 383 w 428"/>
                  <a:gd name="T5" fmla="*/ 36 h 54"/>
                  <a:gd name="T6" fmla="*/ 0 w 428"/>
                  <a:gd name="T7" fmla="*/ 36 h 54"/>
                  <a:gd name="T8" fmla="*/ 0 w 428"/>
                  <a:gd name="T9" fmla="*/ 18 h 54"/>
                  <a:gd name="T10" fmla="*/ 374 w 428"/>
                  <a:gd name="T11" fmla="*/ 0 h 54"/>
                  <a:gd name="T12" fmla="*/ 428 w 428"/>
                  <a:gd name="T13" fmla="*/ 27 h 54"/>
                  <a:gd name="T14" fmla="*/ 374 w 428"/>
                  <a:gd name="T15" fmla="*/ 54 h 54"/>
                  <a:gd name="T16" fmla="*/ 374 w 428"/>
                  <a:gd name="T17" fmla="*/ 0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28" h="54">
                    <a:moveTo>
                      <a:pt x="0" y="18"/>
                    </a:moveTo>
                    <a:lnTo>
                      <a:pt x="383" y="18"/>
                    </a:lnTo>
                    <a:lnTo>
                      <a:pt x="383" y="36"/>
                    </a:lnTo>
                    <a:lnTo>
                      <a:pt x="0" y="36"/>
                    </a:lnTo>
                    <a:lnTo>
                      <a:pt x="0" y="18"/>
                    </a:lnTo>
                    <a:close/>
                    <a:moveTo>
                      <a:pt x="374" y="0"/>
                    </a:moveTo>
                    <a:lnTo>
                      <a:pt x="428" y="27"/>
                    </a:lnTo>
                    <a:lnTo>
                      <a:pt x="374" y="54"/>
                    </a:lnTo>
                    <a:lnTo>
                      <a:pt x="374" y="0"/>
                    </a:lnTo>
                    <a:close/>
                  </a:path>
                </a:pathLst>
              </a:custGeom>
              <a:solidFill>
                <a:srgbClr val="FF0000"/>
              </a:solidFill>
              <a:ln w="0" cap="flat">
                <a:solidFill>
                  <a:srgbClr val="FF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128016" tIns="64008" rIns="128016" bIns="64008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 sz="3500"/>
              </a:p>
            </p:txBody>
          </p:sp>
        </p:grpSp>
      </p:grpSp>
      <p:sp>
        <p:nvSpPr>
          <p:cNvPr id="26" name="Freeform 16"/>
          <p:cNvSpPr>
            <a:spLocks noEditPoints="1"/>
          </p:cNvSpPr>
          <p:nvPr/>
        </p:nvSpPr>
        <p:spPr bwMode="auto">
          <a:xfrm>
            <a:off x="5805438" y="4142279"/>
            <a:ext cx="2975835" cy="978548"/>
          </a:xfrm>
          <a:custGeom>
            <a:avLst/>
            <a:gdLst>
              <a:gd name="T0" fmla="*/ 0 w 1554"/>
              <a:gd name="T1" fmla="*/ 0 h 487"/>
              <a:gd name="T2" fmla="*/ 1554 w 1554"/>
              <a:gd name="T3" fmla="*/ 0 h 487"/>
              <a:gd name="T4" fmla="*/ 1554 w 1554"/>
              <a:gd name="T5" fmla="*/ 487 h 487"/>
              <a:gd name="T6" fmla="*/ 0 w 1554"/>
              <a:gd name="T7" fmla="*/ 487 h 487"/>
              <a:gd name="T8" fmla="*/ 0 w 1554"/>
              <a:gd name="T9" fmla="*/ 0 h 487"/>
              <a:gd name="T10" fmla="*/ 6 w 1554"/>
              <a:gd name="T11" fmla="*/ 484 h 487"/>
              <a:gd name="T12" fmla="*/ 3 w 1554"/>
              <a:gd name="T13" fmla="*/ 481 h 487"/>
              <a:gd name="T14" fmla="*/ 1551 w 1554"/>
              <a:gd name="T15" fmla="*/ 481 h 487"/>
              <a:gd name="T16" fmla="*/ 1548 w 1554"/>
              <a:gd name="T17" fmla="*/ 484 h 487"/>
              <a:gd name="T18" fmla="*/ 1548 w 1554"/>
              <a:gd name="T19" fmla="*/ 3 h 487"/>
              <a:gd name="T20" fmla="*/ 1551 w 1554"/>
              <a:gd name="T21" fmla="*/ 6 h 487"/>
              <a:gd name="T22" fmla="*/ 3 w 1554"/>
              <a:gd name="T23" fmla="*/ 6 h 487"/>
              <a:gd name="T24" fmla="*/ 6 w 1554"/>
              <a:gd name="T25" fmla="*/ 3 h 487"/>
              <a:gd name="T26" fmla="*/ 6 w 1554"/>
              <a:gd name="T27" fmla="*/ 484 h 4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554" h="487">
                <a:moveTo>
                  <a:pt x="0" y="0"/>
                </a:moveTo>
                <a:lnTo>
                  <a:pt x="1554" y="0"/>
                </a:lnTo>
                <a:lnTo>
                  <a:pt x="1554" y="487"/>
                </a:lnTo>
                <a:lnTo>
                  <a:pt x="0" y="487"/>
                </a:lnTo>
                <a:lnTo>
                  <a:pt x="0" y="0"/>
                </a:lnTo>
                <a:close/>
                <a:moveTo>
                  <a:pt x="6" y="484"/>
                </a:moveTo>
                <a:lnTo>
                  <a:pt x="3" y="481"/>
                </a:lnTo>
                <a:lnTo>
                  <a:pt x="1551" y="481"/>
                </a:lnTo>
                <a:lnTo>
                  <a:pt x="1548" y="484"/>
                </a:lnTo>
                <a:lnTo>
                  <a:pt x="1548" y="3"/>
                </a:lnTo>
                <a:lnTo>
                  <a:pt x="1551" y="6"/>
                </a:lnTo>
                <a:lnTo>
                  <a:pt x="3" y="6"/>
                </a:lnTo>
                <a:lnTo>
                  <a:pt x="6" y="3"/>
                </a:lnTo>
                <a:lnTo>
                  <a:pt x="6" y="484"/>
                </a:lnTo>
                <a:close/>
              </a:path>
            </a:pathLst>
          </a:custGeom>
          <a:solidFill>
            <a:srgbClr val="FF0000"/>
          </a:solidFill>
          <a:ln w="0" cap="flat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 vert="horz" wrap="square" lIns="128016" tIns="64008" rIns="128016" bIns="64008" numCol="1" anchor="t" anchorCtr="0" compatLnSpc="1">
            <a:prstTxWarp prst="textNoShape">
              <a:avLst/>
            </a:prstTxWarp>
          </a:bodyPr>
          <a:lstStyle/>
          <a:p>
            <a:endParaRPr lang="de-DE" sz="3500"/>
          </a:p>
        </p:txBody>
      </p:sp>
      <p:sp>
        <p:nvSpPr>
          <p:cNvPr id="27" name="Rectangle 17"/>
          <p:cNvSpPr>
            <a:spLocks noChangeArrowheads="1"/>
          </p:cNvSpPr>
          <p:nvPr/>
        </p:nvSpPr>
        <p:spPr bwMode="auto">
          <a:xfrm>
            <a:off x="6843342" y="4459754"/>
            <a:ext cx="57449" cy="311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240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28" name="Rectangle 18"/>
          <p:cNvSpPr>
            <a:spLocks noChangeArrowheads="1"/>
          </p:cNvSpPr>
          <p:nvPr/>
        </p:nvSpPr>
        <p:spPr bwMode="auto">
          <a:xfrm>
            <a:off x="7616982" y="4532090"/>
            <a:ext cx="47874" cy="233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168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29" name="Rectangle 19"/>
          <p:cNvSpPr>
            <a:spLocks noChangeArrowheads="1"/>
          </p:cNvSpPr>
          <p:nvPr/>
        </p:nvSpPr>
        <p:spPr bwMode="auto">
          <a:xfrm>
            <a:off x="8779358" y="5329798"/>
            <a:ext cx="2966260" cy="966491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28016" tIns="64008" rIns="128016" bIns="64008" numCol="1" anchor="t" anchorCtr="0" compatLnSpc="1">
            <a:prstTxWarp prst="textNoShape">
              <a:avLst/>
            </a:prstTxWarp>
          </a:bodyPr>
          <a:lstStyle/>
          <a:p>
            <a:endParaRPr lang="de-DE" sz="3500"/>
          </a:p>
        </p:txBody>
      </p:sp>
      <p:sp>
        <p:nvSpPr>
          <p:cNvPr id="31" name="Rectangle 21"/>
          <p:cNvSpPr>
            <a:spLocks noChangeArrowheads="1"/>
          </p:cNvSpPr>
          <p:nvPr/>
        </p:nvSpPr>
        <p:spPr bwMode="auto">
          <a:xfrm>
            <a:off x="9635342" y="5464423"/>
            <a:ext cx="57449" cy="311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240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24" name="Rectangle 22"/>
          <p:cNvSpPr>
            <a:spLocks noChangeArrowheads="1"/>
          </p:cNvSpPr>
          <p:nvPr/>
        </p:nvSpPr>
        <p:spPr bwMode="auto">
          <a:xfrm>
            <a:off x="11046661" y="5536759"/>
            <a:ext cx="47874" cy="233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168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25" name="Rectangle 23"/>
          <p:cNvSpPr>
            <a:spLocks noChangeArrowheads="1"/>
          </p:cNvSpPr>
          <p:nvPr/>
        </p:nvSpPr>
        <p:spPr bwMode="auto">
          <a:xfrm>
            <a:off x="10003012" y="5781899"/>
            <a:ext cx="57449" cy="311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240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27" name="Rectangle 24"/>
          <p:cNvSpPr>
            <a:spLocks noChangeArrowheads="1"/>
          </p:cNvSpPr>
          <p:nvPr/>
        </p:nvSpPr>
        <p:spPr bwMode="auto">
          <a:xfrm>
            <a:off x="10623457" y="5852225"/>
            <a:ext cx="47874" cy="233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168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28" name="Rectangle 25"/>
          <p:cNvSpPr>
            <a:spLocks noChangeArrowheads="1"/>
          </p:cNvSpPr>
          <p:nvPr/>
        </p:nvSpPr>
        <p:spPr bwMode="auto">
          <a:xfrm>
            <a:off x="8268066" y="6726287"/>
            <a:ext cx="2964345" cy="966491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28016" tIns="64008" rIns="128016" bIns="64008" numCol="1" anchor="t" anchorCtr="0" compatLnSpc="1">
            <a:prstTxWarp prst="textNoShape">
              <a:avLst/>
            </a:prstTxWarp>
          </a:bodyPr>
          <a:lstStyle/>
          <a:p>
            <a:endParaRPr lang="de-DE" sz="3500"/>
          </a:p>
        </p:txBody>
      </p:sp>
      <p:sp>
        <p:nvSpPr>
          <p:cNvPr id="1030" name="Rectangle 27"/>
          <p:cNvSpPr>
            <a:spLocks noChangeArrowheads="1"/>
          </p:cNvSpPr>
          <p:nvPr/>
        </p:nvSpPr>
        <p:spPr bwMode="auto">
          <a:xfrm>
            <a:off x="8697015" y="6858904"/>
            <a:ext cx="57449" cy="311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240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31" name="Rectangle 28"/>
          <p:cNvSpPr>
            <a:spLocks noChangeArrowheads="1"/>
          </p:cNvSpPr>
          <p:nvPr/>
        </p:nvSpPr>
        <p:spPr bwMode="auto">
          <a:xfrm>
            <a:off x="10610052" y="6929230"/>
            <a:ext cx="47874" cy="233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168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32" name="Rectangle 29"/>
          <p:cNvSpPr>
            <a:spLocks noChangeArrowheads="1"/>
          </p:cNvSpPr>
          <p:nvPr/>
        </p:nvSpPr>
        <p:spPr bwMode="auto">
          <a:xfrm>
            <a:off x="9035962" y="7172360"/>
            <a:ext cx="57449" cy="311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240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33" name="Rectangle 30"/>
          <p:cNvSpPr>
            <a:spLocks noChangeArrowheads="1"/>
          </p:cNvSpPr>
          <p:nvPr/>
        </p:nvSpPr>
        <p:spPr bwMode="auto">
          <a:xfrm>
            <a:off x="10271105" y="7244696"/>
            <a:ext cx="47874" cy="233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168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34" name="Rectangle 31"/>
          <p:cNvSpPr>
            <a:spLocks noChangeArrowheads="1"/>
          </p:cNvSpPr>
          <p:nvPr/>
        </p:nvSpPr>
        <p:spPr bwMode="auto">
          <a:xfrm>
            <a:off x="7243567" y="8002217"/>
            <a:ext cx="2970090" cy="98055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28016" tIns="64008" rIns="128016" bIns="64008" numCol="1" anchor="t" anchorCtr="0" compatLnSpc="1">
            <a:prstTxWarp prst="textNoShape">
              <a:avLst/>
            </a:prstTxWarp>
          </a:bodyPr>
          <a:lstStyle/>
          <a:p>
            <a:endParaRPr lang="de-DE" sz="3500"/>
          </a:p>
        </p:txBody>
      </p:sp>
      <p:sp>
        <p:nvSpPr>
          <p:cNvPr id="1036" name="Rectangle 33"/>
          <p:cNvSpPr>
            <a:spLocks noChangeArrowheads="1"/>
          </p:cNvSpPr>
          <p:nvPr/>
        </p:nvSpPr>
        <p:spPr bwMode="auto">
          <a:xfrm>
            <a:off x="8358069" y="8150908"/>
            <a:ext cx="57449" cy="311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240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37" name="Rectangle 34"/>
          <p:cNvSpPr>
            <a:spLocks noChangeArrowheads="1"/>
          </p:cNvSpPr>
          <p:nvPr/>
        </p:nvSpPr>
        <p:spPr bwMode="auto">
          <a:xfrm>
            <a:off x="9091495" y="8221235"/>
            <a:ext cx="47874" cy="233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168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38" name="Rectangle 35"/>
          <p:cNvSpPr>
            <a:spLocks noChangeArrowheads="1"/>
          </p:cNvSpPr>
          <p:nvPr/>
        </p:nvSpPr>
        <p:spPr bwMode="auto">
          <a:xfrm>
            <a:off x="8187638" y="8462355"/>
            <a:ext cx="57449" cy="311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240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39" name="Rectangle 36"/>
          <p:cNvSpPr>
            <a:spLocks noChangeArrowheads="1"/>
          </p:cNvSpPr>
          <p:nvPr/>
        </p:nvSpPr>
        <p:spPr bwMode="auto">
          <a:xfrm>
            <a:off x="9261926" y="8534691"/>
            <a:ext cx="47874" cy="233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168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40" name="Rectangle 37"/>
          <p:cNvSpPr>
            <a:spLocks noChangeArrowheads="1"/>
          </p:cNvSpPr>
          <p:nvPr/>
        </p:nvSpPr>
        <p:spPr bwMode="auto">
          <a:xfrm>
            <a:off x="3352385" y="8016282"/>
            <a:ext cx="2966260" cy="966491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28016" tIns="64008" rIns="128016" bIns="64008" numCol="1" anchor="t" anchorCtr="0" compatLnSpc="1">
            <a:prstTxWarp prst="textNoShape">
              <a:avLst/>
            </a:prstTxWarp>
          </a:bodyPr>
          <a:lstStyle/>
          <a:p>
            <a:endParaRPr lang="de-DE" sz="3500"/>
          </a:p>
        </p:txBody>
      </p:sp>
      <p:sp>
        <p:nvSpPr>
          <p:cNvPr id="1042" name="Rectangle 39"/>
          <p:cNvSpPr>
            <a:spLocks noChangeArrowheads="1"/>
          </p:cNvSpPr>
          <p:nvPr/>
        </p:nvSpPr>
        <p:spPr bwMode="auto">
          <a:xfrm>
            <a:off x="3846443" y="8148898"/>
            <a:ext cx="57449" cy="311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240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43" name="Rectangle 40"/>
          <p:cNvSpPr>
            <a:spLocks noChangeArrowheads="1"/>
          </p:cNvSpPr>
          <p:nvPr/>
        </p:nvSpPr>
        <p:spPr bwMode="auto">
          <a:xfrm>
            <a:off x="5654157" y="8219225"/>
            <a:ext cx="47874" cy="233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168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44" name="Rectangle 41"/>
          <p:cNvSpPr>
            <a:spLocks noChangeArrowheads="1"/>
          </p:cNvSpPr>
          <p:nvPr/>
        </p:nvSpPr>
        <p:spPr bwMode="auto">
          <a:xfrm>
            <a:off x="3616648" y="8460346"/>
            <a:ext cx="57449" cy="311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240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46" name="Rectangle 43"/>
          <p:cNvSpPr>
            <a:spLocks noChangeArrowheads="1"/>
          </p:cNvSpPr>
          <p:nvPr/>
        </p:nvSpPr>
        <p:spPr bwMode="auto">
          <a:xfrm>
            <a:off x="3915381" y="8460346"/>
            <a:ext cx="57449" cy="311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240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47" name="Rectangle 44"/>
          <p:cNvSpPr>
            <a:spLocks noChangeArrowheads="1"/>
          </p:cNvSpPr>
          <p:nvPr/>
        </p:nvSpPr>
        <p:spPr bwMode="auto">
          <a:xfrm>
            <a:off x="5826503" y="8532682"/>
            <a:ext cx="47874" cy="233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168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48" name="Rectangle 45"/>
          <p:cNvSpPr>
            <a:spLocks noChangeArrowheads="1"/>
          </p:cNvSpPr>
          <p:nvPr/>
        </p:nvSpPr>
        <p:spPr bwMode="auto">
          <a:xfrm>
            <a:off x="2431293" y="6726287"/>
            <a:ext cx="2964345" cy="966491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28016" tIns="64008" rIns="128016" bIns="64008" numCol="1" anchor="t" anchorCtr="0" compatLnSpc="1">
            <a:prstTxWarp prst="textNoShape">
              <a:avLst/>
            </a:prstTxWarp>
          </a:bodyPr>
          <a:lstStyle/>
          <a:p>
            <a:endParaRPr lang="de-DE" sz="3500"/>
          </a:p>
        </p:txBody>
      </p:sp>
      <p:sp>
        <p:nvSpPr>
          <p:cNvPr id="1050" name="Rectangle 47"/>
          <p:cNvSpPr>
            <a:spLocks noChangeArrowheads="1"/>
          </p:cNvSpPr>
          <p:nvPr/>
        </p:nvSpPr>
        <p:spPr bwMode="auto">
          <a:xfrm>
            <a:off x="2952160" y="6872969"/>
            <a:ext cx="57449" cy="311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240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51" name="Rectangle 48"/>
          <p:cNvSpPr>
            <a:spLocks noChangeArrowheads="1"/>
          </p:cNvSpPr>
          <p:nvPr/>
        </p:nvSpPr>
        <p:spPr bwMode="auto">
          <a:xfrm>
            <a:off x="4656467" y="6945305"/>
            <a:ext cx="47874" cy="233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168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52" name="Rectangle 49"/>
          <p:cNvSpPr>
            <a:spLocks noChangeArrowheads="1"/>
          </p:cNvSpPr>
          <p:nvPr/>
        </p:nvSpPr>
        <p:spPr bwMode="auto">
          <a:xfrm>
            <a:off x="3099611" y="7184416"/>
            <a:ext cx="57449" cy="311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240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53" name="Rectangle 50"/>
          <p:cNvSpPr>
            <a:spLocks noChangeArrowheads="1"/>
          </p:cNvSpPr>
          <p:nvPr/>
        </p:nvSpPr>
        <p:spPr bwMode="auto">
          <a:xfrm>
            <a:off x="4507101" y="7254743"/>
            <a:ext cx="47874" cy="233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168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54" name="Rectangle 51"/>
          <p:cNvSpPr>
            <a:spLocks noChangeArrowheads="1"/>
          </p:cNvSpPr>
          <p:nvPr/>
        </p:nvSpPr>
        <p:spPr bwMode="auto">
          <a:xfrm>
            <a:off x="1713186" y="5329798"/>
            <a:ext cx="2966260" cy="966491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28016" tIns="64008" rIns="128016" bIns="64008" numCol="1" anchor="t" anchorCtr="0" compatLnSpc="1">
            <a:prstTxWarp prst="textNoShape">
              <a:avLst/>
            </a:prstTxWarp>
          </a:bodyPr>
          <a:lstStyle/>
          <a:p>
            <a:endParaRPr lang="de-DE" sz="3500"/>
          </a:p>
        </p:txBody>
      </p:sp>
      <p:sp>
        <p:nvSpPr>
          <p:cNvPr id="1056" name="Rectangle 53"/>
          <p:cNvSpPr>
            <a:spLocks noChangeArrowheads="1"/>
          </p:cNvSpPr>
          <p:nvPr/>
        </p:nvSpPr>
        <p:spPr bwMode="auto">
          <a:xfrm>
            <a:off x="2055963" y="5651292"/>
            <a:ext cx="57449" cy="311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240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57" name="Rectangle 54"/>
          <p:cNvSpPr>
            <a:spLocks noChangeArrowheads="1"/>
          </p:cNvSpPr>
          <p:nvPr/>
        </p:nvSpPr>
        <p:spPr bwMode="auto">
          <a:xfrm>
            <a:off x="4208368" y="5721618"/>
            <a:ext cx="47874" cy="233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168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59" name="Freeform 56"/>
          <p:cNvSpPr>
            <a:spLocks noEditPoints="1"/>
          </p:cNvSpPr>
          <p:nvPr/>
        </p:nvSpPr>
        <p:spPr bwMode="auto">
          <a:xfrm>
            <a:off x="2220649" y="3820785"/>
            <a:ext cx="2975835" cy="978548"/>
          </a:xfrm>
          <a:custGeom>
            <a:avLst/>
            <a:gdLst>
              <a:gd name="T0" fmla="*/ 0 w 1554"/>
              <a:gd name="T1" fmla="*/ 0 h 487"/>
              <a:gd name="T2" fmla="*/ 1554 w 1554"/>
              <a:gd name="T3" fmla="*/ 0 h 487"/>
              <a:gd name="T4" fmla="*/ 1554 w 1554"/>
              <a:gd name="T5" fmla="*/ 487 h 487"/>
              <a:gd name="T6" fmla="*/ 0 w 1554"/>
              <a:gd name="T7" fmla="*/ 487 h 487"/>
              <a:gd name="T8" fmla="*/ 0 w 1554"/>
              <a:gd name="T9" fmla="*/ 0 h 487"/>
              <a:gd name="T10" fmla="*/ 6 w 1554"/>
              <a:gd name="T11" fmla="*/ 484 h 487"/>
              <a:gd name="T12" fmla="*/ 3 w 1554"/>
              <a:gd name="T13" fmla="*/ 481 h 487"/>
              <a:gd name="T14" fmla="*/ 1551 w 1554"/>
              <a:gd name="T15" fmla="*/ 481 h 487"/>
              <a:gd name="T16" fmla="*/ 1548 w 1554"/>
              <a:gd name="T17" fmla="*/ 484 h 487"/>
              <a:gd name="T18" fmla="*/ 1548 w 1554"/>
              <a:gd name="T19" fmla="*/ 3 h 487"/>
              <a:gd name="T20" fmla="*/ 1551 w 1554"/>
              <a:gd name="T21" fmla="*/ 6 h 487"/>
              <a:gd name="T22" fmla="*/ 3 w 1554"/>
              <a:gd name="T23" fmla="*/ 6 h 487"/>
              <a:gd name="T24" fmla="*/ 6 w 1554"/>
              <a:gd name="T25" fmla="*/ 3 h 487"/>
              <a:gd name="T26" fmla="*/ 6 w 1554"/>
              <a:gd name="T27" fmla="*/ 484 h 4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554" h="487">
                <a:moveTo>
                  <a:pt x="0" y="0"/>
                </a:moveTo>
                <a:lnTo>
                  <a:pt x="1554" y="0"/>
                </a:lnTo>
                <a:lnTo>
                  <a:pt x="1554" y="487"/>
                </a:lnTo>
                <a:lnTo>
                  <a:pt x="0" y="487"/>
                </a:lnTo>
                <a:lnTo>
                  <a:pt x="0" y="0"/>
                </a:lnTo>
                <a:close/>
                <a:moveTo>
                  <a:pt x="6" y="484"/>
                </a:moveTo>
                <a:lnTo>
                  <a:pt x="3" y="481"/>
                </a:lnTo>
                <a:lnTo>
                  <a:pt x="1551" y="481"/>
                </a:lnTo>
                <a:lnTo>
                  <a:pt x="1548" y="484"/>
                </a:lnTo>
                <a:lnTo>
                  <a:pt x="1548" y="3"/>
                </a:lnTo>
                <a:lnTo>
                  <a:pt x="1551" y="6"/>
                </a:lnTo>
                <a:lnTo>
                  <a:pt x="3" y="6"/>
                </a:lnTo>
                <a:lnTo>
                  <a:pt x="6" y="3"/>
                </a:lnTo>
                <a:lnTo>
                  <a:pt x="6" y="484"/>
                </a:lnTo>
                <a:close/>
              </a:path>
            </a:pathLst>
          </a:custGeom>
          <a:solidFill>
            <a:srgbClr val="FF0000"/>
          </a:solidFill>
          <a:ln w="0" cap="flat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 vert="horz" wrap="square" lIns="128016" tIns="64008" rIns="128016" bIns="64008" numCol="1" anchor="t" anchorCtr="0" compatLnSpc="1">
            <a:prstTxWarp prst="textNoShape">
              <a:avLst/>
            </a:prstTxWarp>
          </a:bodyPr>
          <a:lstStyle/>
          <a:p>
            <a:endParaRPr lang="de-DE" sz="3500"/>
          </a:p>
        </p:txBody>
      </p:sp>
      <p:sp>
        <p:nvSpPr>
          <p:cNvPr id="1060" name="Rectangle 57"/>
          <p:cNvSpPr>
            <a:spLocks noChangeArrowheads="1"/>
          </p:cNvSpPr>
          <p:nvPr/>
        </p:nvSpPr>
        <p:spPr bwMode="auto">
          <a:xfrm>
            <a:off x="2990459" y="4124195"/>
            <a:ext cx="57449" cy="311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240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61" name="Rectangle 58"/>
          <p:cNvSpPr>
            <a:spLocks noChangeArrowheads="1"/>
          </p:cNvSpPr>
          <p:nvPr/>
        </p:nvSpPr>
        <p:spPr bwMode="auto">
          <a:xfrm>
            <a:off x="4147090" y="4196531"/>
            <a:ext cx="47874" cy="233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168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63" name="Freeform 60"/>
          <p:cNvSpPr>
            <a:spLocks noEditPoints="1"/>
          </p:cNvSpPr>
          <p:nvPr/>
        </p:nvSpPr>
        <p:spPr bwMode="auto">
          <a:xfrm>
            <a:off x="4166240" y="2209296"/>
            <a:ext cx="2592845" cy="900183"/>
          </a:xfrm>
          <a:custGeom>
            <a:avLst/>
            <a:gdLst>
              <a:gd name="T0" fmla="*/ 0 w 1354"/>
              <a:gd name="T1" fmla="*/ 0 h 448"/>
              <a:gd name="T2" fmla="*/ 1354 w 1354"/>
              <a:gd name="T3" fmla="*/ 0 h 448"/>
              <a:gd name="T4" fmla="*/ 1354 w 1354"/>
              <a:gd name="T5" fmla="*/ 448 h 448"/>
              <a:gd name="T6" fmla="*/ 0 w 1354"/>
              <a:gd name="T7" fmla="*/ 448 h 448"/>
              <a:gd name="T8" fmla="*/ 0 w 1354"/>
              <a:gd name="T9" fmla="*/ 0 h 448"/>
              <a:gd name="T10" fmla="*/ 6 w 1354"/>
              <a:gd name="T11" fmla="*/ 445 h 448"/>
              <a:gd name="T12" fmla="*/ 3 w 1354"/>
              <a:gd name="T13" fmla="*/ 442 h 448"/>
              <a:gd name="T14" fmla="*/ 1351 w 1354"/>
              <a:gd name="T15" fmla="*/ 442 h 448"/>
              <a:gd name="T16" fmla="*/ 1348 w 1354"/>
              <a:gd name="T17" fmla="*/ 445 h 448"/>
              <a:gd name="T18" fmla="*/ 1348 w 1354"/>
              <a:gd name="T19" fmla="*/ 3 h 448"/>
              <a:gd name="T20" fmla="*/ 1351 w 1354"/>
              <a:gd name="T21" fmla="*/ 6 h 448"/>
              <a:gd name="T22" fmla="*/ 3 w 1354"/>
              <a:gd name="T23" fmla="*/ 6 h 448"/>
              <a:gd name="T24" fmla="*/ 6 w 1354"/>
              <a:gd name="T25" fmla="*/ 3 h 448"/>
              <a:gd name="T26" fmla="*/ 6 w 1354"/>
              <a:gd name="T27" fmla="*/ 445 h 4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354" h="448">
                <a:moveTo>
                  <a:pt x="0" y="0"/>
                </a:moveTo>
                <a:lnTo>
                  <a:pt x="1354" y="0"/>
                </a:lnTo>
                <a:lnTo>
                  <a:pt x="1354" y="448"/>
                </a:lnTo>
                <a:lnTo>
                  <a:pt x="0" y="448"/>
                </a:lnTo>
                <a:lnTo>
                  <a:pt x="0" y="0"/>
                </a:lnTo>
                <a:close/>
                <a:moveTo>
                  <a:pt x="6" y="445"/>
                </a:moveTo>
                <a:lnTo>
                  <a:pt x="3" y="442"/>
                </a:lnTo>
                <a:lnTo>
                  <a:pt x="1351" y="442"/>
                </a:lnTo>
                <a:lnTo>
                  <a:pt x="1348" y="445"/>
                </a:lnTo>
                <a:lnTo>
                  <a:pt x="1348" y="3"/>
                </a:lnTo>
                <a:lnTo>
                  <a:pt x="1351" y="6"/>
                </a:lnTo>
                <a:lnTo>
                  <a:pt x="3" y="6"/>
                </a:lnTo>
                <a:lnTo>
                  <a:pt x="6" y="3"/>
                </a:lnTo>
                <a:lnTo>
                  <a:pt x="6" y="445"/>
                </a:lnTo>
                <a:close/>
              </a:path>
            </a:pathLst>
          </a:custGeom>
          <a:solidFill>
            <a:srgbClr val="FF0000"/>
          </a:solidFill>
          <a:ln w="0" cap="flat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 vert="horz" wrap="square" lIns="128016" tIns="64008" rIns="128016" bIns="64008" numCol="1" anchor="t" anchorCtr="0" compatLnSpc="1">
            <a:prstTxWarp prst="textNoShape">
              <a:avLst/>
            </a:prstTxWarp>
          </a:bodyPr>
          <a:lstStyle/>
          <a:p>
            <a:endParaRPr lang="de-DE" sz="3500"/>
          </a:p>
        </p:txBody>
      </p:sp>
      <p:sp>
        <p:nvSpPr>
          <p:cNvPr id="1064" name="Rectangle 61"/>
          <p:cNvSpPr>
            <a:spLocks noChangeArrowheads="1"/>
          </p:cNvSpPr>
          <p:nvPr/>
        </p:nvSpPr>
        <p:spPr bwMode="auto">
          <a:xfrm>
            <a:off x="4666042" y="2498641"/>
            <a:ext cx="57449" cy="311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240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65" name="Rectangle 62"/>
          <p:cNvSpPr>
            <a:spLocks noChangeArrowheads="1"/>
          </p:cNvSpPr>
          <p:nvPr/>
        </p:nvSpPr>
        <p:spPr bwMode="auto">
          <a:xfrm>
            <a:off x="6163534" y="2568967"/>
            <a:ext cx="47874" cy="233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168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66" name="Rectangle 63"/>
          <p:cNvSpPr>
            <a:spLocks noChangeArrowheads="1"/>
          </p:cNvSpPr>
          <p:nvPr/>
        </p:nvSpPr>
        <p:spPr bwMode="auto">
          <a:xfrm>
            <a:off x="5703946" y="5277555"/>
            <a:ext cx="70853" cy="38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800" b="1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67" name="Rectangle 64"/>
          <p:cNvSpPr>
            <a:spLocks noChangeArrowheads="1"/>
          </p:cNvSpPr>
          <p:nvPr/>
        </p:nvSpPr>
        <p:spPr bwMode="auto">
          <a:xfrm>
            <a:off x="7931035" y="5277555"/>
            <a:ext cx="70853" cy="38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800" b="1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68" name="Rectangle 65"/>
          <p:cNvSpPr>
            <a:spLocks noChangeArrowheads="1"/>
          </p:cNvSpPr>
          <p:nvPr/>
        </p:nvSpPr>
        <p:spPr bwMode="auto">
          <a:xfrm>
            <a:off x="6079276" y="5667366"/>
            <a:ext cx="57449" cy="311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240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70" name="Rectangle 67"/>
          <p:cNvSpPr>
            <a:spLocks noChangeArrowheads="1"/>
          </p:cNvSpPr>
          <p:nvPr/>
        </p:nvSpPr>
        <p:spPr bwMode="auto">
          <a:xfrm>
            <a:off x="7111435" y="5667366"/>
            <a:ext cx="57449" cy="311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240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71" name="Rectangle 68"/>
          <p:cNvSpPr>
            <a:spLocks noChangeArrowheads="1"/>
          </p:cNvSpPr>
          <p:nvPr/>
        </p:nvSpPr>
        <p:spPr bwMode="auto">
          <a:xfrm>
            <a:off x="7166969" y="5667366"/>
            <a:ext cx="57449" cy="311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240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72" name="Rectangle 69"/>
          <p:cNvSpPr>
            <a:spLocks noChangeArrowheads="1"/>
          </p:cNvSpPr>
          <p:nvPr/>
        </p:nvSpPr>
        <p:spPr bwMode="auto">
          <a:xfrm>
            <a:off x="7607408" y="5683441"/>
            <a:ext cx="61278" cy="311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24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73" name="Rectangle 70"/>
          <p:cNvSpPr>
            <a:spLocks noChangeArrowheads="1"/>
          </p:cNvSpPr>
          <p:nvPr/>
        </p:nvSpPr>
        <p:spPr bwMode="auto">
          <a:xfrm>
            <a:off x="5799693" y="5980823"/>
            <a:ext cx="57449" cy="311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240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74" name="Rectangle 71"/>
          <p:cNvSpPr>
            <a:spLocks noChangeArrowheads="1"/>
          </p:cNvSpPr>
          <p:nvPr/>
        </p:nvSpPr>
        <p:spPr bwMode="auto">
          <a:xfrm>
            <a:off x="7831457" y="5994888"/>
            <a:ext cx="61278" cy="311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24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75" name="Rectangle 72"/>
          <p:cNvSpPr>
            <a:spLocks noChangeArrowheads="1"/>
          </p:cNvSpPr>
          <p:nvPr/>
        </p:nvSpPr>
        <p:spPr bwMode="auto">
          <a:xfrm>
            <a:off x="5347765" y="6296289"/>
            <a:ext cx="57449" cy="311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240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76" name="Rectangle 73"/>
          <p:cNvSpPr>
            <a:spLocks noChangeArrowheads="1"/>
          </p:cNvSpPr>
          <p:nvPr/>
        </p:nvSpPr>
        <p:spPr bwMode="auto">
          <a:xfrm>
            <a:off x="8285301" y="6312364"/>
            <a:ext cx="61278" cy="311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24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25" name="Rectangle 15"/>
          <p:cNvSpPr>
            <a:spLocks noChangeArrowheads="1"/>
          </p:cNvSpPr>
          <p:nvPr/>
        </p:nvSpPr>
        <p:spPr bwMode="auto">
          <a:xfrm>
            <a:off x="5811183" y="4148307"/>
            <a:ext cx="2964345" cy="966491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28016" tIns="64008" rIns="128016" bIns="64008" numCol="1" anchor="t" anchorCtr="0" compatLnSpc="1">
            <a:prstTxWarp prst="textNoShape">
              <a:avLst/>
            </a:prstTxWarp>
          </a:bodyPr>
          <a:lstStyle/>
          <a:p>
            <a:endParaRPr lang="de-DE" sz="3500"/>
          </a:p>
        </p:txBody>
      </p:sp>
      <p:sp>
        <p:nvSpPr>
          <p:cNvPr id="85" name="Text Box 22"/>
          <p:cNvSpPr txBox="1">
            <a:spLocks noChangeArrowheads="1"/>
          </p:cNvSpPr>
          <p:nvPr/>
        </p:nvSpPr>
        <p:spPr bwMode="auto">
          <a:xfrm>
            <a:off x="6683065" y="4368762"/>
            <a:ext cx="1090363" cy="4370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fontAlgn="base"/>
            <a:r>
              <a:rPr lang="de-DE" sz="2240" dirty="0">
                <a:solidFill>
                  <a:srgbClr val="FF0000"/>
                </a:solidFill>
                <a:latin typeface="Calibri"/>
                <a:ea typeface="Times New Roman"/>
                <a:cs typeface="Times New Roman"/>
              </a:rPr>
              <a:t>Einstieg</a:t>
            </a:r>
            <a:endParaRPr lang="de-DE" sz="1680" dirty="0">
              <a:solidFill>
                <a:srgbClr val="FF0000"/>
              </a:solidFill>
              <a:latin typeface="Times New Roman"/>
              <a:ea typeface="Times New Roman"/>
            </a:endParaRPr>
          </a:p>
        </p:txBody>
      </p:sp>
      <p:sp>
        <p:nvSpPr>
          <p:cNvPr id="30" name="Freeform 20"/>
          <p:cNvSpPr>
            <a:spLocks noEditPoints="1"/>
          </p:cNvSpPr>
          <p:nvPr/>
        </p:nvSpPr>
        <p:spPr bwMode="auto">
          <a:xfrm>
            <a:off x="8773613" y="5323770"/>
            <a:ext cx="2977750" cy="978548"/>
          </a:xfrm>
          <a:custGeom>
            <a:avLst/>
            <a:gdLst>
              <a:gd name="T0" fmla="*/ 0 w 1555"/>
              <a:gd name="T1" fmla="*/ 0 h 487"/>
              <a:gd name="T2" fmla="*/ 1555 w 1555"/>
              <a:gd name="T3" fmla="*/ 0 h 487"/>
              <a:gd name="T4" fmla="*/ 1555 w 1555"/>
              <a:gd name="T5" fmla="*/ 487 h 487"/>
              <a:gd name="T6" fmla="*/ 0 w 1555"/>
              <a:gd name="T7" fmla="*/ 487 h 487"/>
              <a:gd name="T8" fmla="*/ 0 w 1555"/>
              <a:gd name="T9" fmla="*/ 0 h 487"/>
              <a:gd name="T10" fmla="*/ 6 w 1555"/>
              <a:gd name="T11" fmla="*/ 484 h 487"/>
              <a:gd name="T12" fmla="*/ 3 w 1555"/>
              <a:gd name="T13" fmla="*/ 481 h 487"/>
              <a:gd name="T14" fmla="*/ 1552 w 1555"/>
              <a:gd name="T15" fmla="*/ 481 h 487"/>
              <a:gd name="T16" fmla="*/ 1549 w 1555"/>
              <a:gd name="T17" fmla="*/ 484 h 487"/>
              <a:gd name="T18" fmla="*/ 1549 w 1555"/>
              <a:gd name="T19" fmla="*/ 3 h 487"/>
              <a:gd name="T20" fmla="*/ 1552 w 1555"/>
              <a:gd name="T21" fmla="*/ 6 h 487"/>
              <a:gd name="T22" fmla="*/ 3 w 1555"/>
              <a:gd name="T23" fmla="*/ 6 h 487"/>
              <a:gd name="T24" fmla="*/ 6 w 1555"/>
              <a:gd name="T25" fmla="*/ 3 h 487"/>
              <a:gd name="T26" fmla="*/ 6 w 1555"/>
              <a:gd name="T27" fmla="*/ 484 h 4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555" h="487">
                <a:moveTo>
                  <a:pt x="0" y="0"/>
                </a:moveTo>
                <a:lnTo>
                  <a:pt x="1555" y="0"/>
                </a:lnTo>
                <a:lnTo>
                  <a:pt x="1555" y="487"/>
                </a:lnTo>
                <a:lnTo>
                  <a:pt x="0" y="487"/>
                </a:lnTo>
                <a:lnTo>
                  <a:pt x="0" y="0"/>
                </a:lnTo>
                <a:close/>
                <a:moveTo>
                  <a:pt x="6" y="484"/>
                </a:moveTo>
                <a:lnTo>
                  <a:pt x="3" y="481"/>
                </a:lnTo>
                <a:lnTo>
                  <a:pt x="1552" y="481"/>
                </a:lnTo>
                <a:lnTo>
                  <a:pt x="1549" y="484"/>
                </a:lnTo>
                <a:lnTo>
                  <a:pt x="1549" y="3"/>
                </a:lnTo>
                <a:lnTo>
                  <a:pt x="1552" y="6"/>
                </a:lnTo>
                <a:lnTo>
                  <a:pt x="3" y="6"/>
                </a:lnTo>
                <a:lnTo>
                  <a:pt x="6" y="3"/>
                </a:lnTo>
                <a:lnTo>
                  <a:pt x="6" y="484"/>
                </a:lnTo>
                <a:close/>
              </a:path>
            </a:pathLst>
          </a:custGeom>
          <a:solidFill>
            <a:srgbClr val="FF0000"/>
          </a:solidFill>
          <a:ln w="0" cap="flat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 vert="horz" wrap="square" lIns="128016" tIns="64008" rIns="128016" bIns="64008" numCol="1" anchor="t" anchorCtr="0" compatLnSpc="1">
            <a:prstTxWarp prst="textNoShape">
              <a:avLst/>
            </a:prstTxWarp>
          </a:bodyPr>
          <a:lstStyle/>
          <a:p>
            <a:endParaRPr lang="de-DE" sz="3500"/>
          </a:p>
        </p:txBody>
      </p:sp>
      <p:sp>
        <p:nvSpPr>
          <p:cNvPr id="86" name="Text Box 23"/>
          <p:cNvSpPr txBox="1">
            <a:spLocks noChangeArrowheads="1"/>
          </p:cNvSpPr>
          <p:nvPr/>
        </p:nvSpPr>
        <p:spPr bwMode="auto">
          <a:xfrm>
            <a:off x="8813689" y="5428732"/>
            <a:ext cx="3079520" cy="7817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 fontAlgn="base"/>
            <a:r>
              <a:rPr lang="de-DE" sz="2240" dirty="0">
                <a:solidFill>
                  <a:srgbClr val="FF0000"/>
                </a:solidFill>
                <a:latin typeface="Calibri"/>
                <a:ea typeface="Times New Roman"/>
                <a:cs typeface="Times New Roman"/>
              </a:rPr>
              <a:t>Steuergruppe </a:t>
            </a:r>
            <a:endParaRPr lang="de-DE" sz="1680" dirty="0">
              <a:solidFill>
                <a:srgbClr val="FF0000"/>
              </a:solidFill>
              <a:latin typeface="Times New Roman"/>
              <a:ea typeface="Times New Roman"/>
            </a:endParaRPr>
          </a:p>
          <a:p>
            <a:pPr algn="ctr" fontAlgn="base"/>
            <a:r>
              <a:rPr lang="de-DE" sz="2240" dirty="0">
                <a:solidFill>
                  <a:srgbClr val="FF0000"/>
                </a:solidFill>
                <a:latin typeface="Calibri"/>
                <a:ea typeface="Times New Roman"/>
                <a:cs typeface="Times New Roman"/>
              </a:rPr>
              <a:t>bilden</a:t>
            </a:r>
            <a:endParaRPr lang="de-DE" sz="1680" dirty="0">
              <a:solidFill>
                <a:srgbClr val="FF0000"/>
              </a:solidFill>
              <a:latin typeface="Times New Roman"/>
              <a:ea typeface="Times New Roman"/>
            </a:endParaRPr>
          </a:p>
        </p:txBody>
      </p:sp>
      <p:sp>
        <p:nvSpPr>
          <p:cNvPr id="1029" name="Freeform 26"/>
          <p:cNvSpPr>
            <a:spLocks noEditPoints="1"/>
          </p:cNvSpPr>
          <p:nvPr/>
        </p:nvSpPr>
        <p:spPr bwMode="auto">
          <a:xfrm>
            <a:off x="8262321" y="6720259"/>
            <a:ext cx="2975835" cy="978548"/>
          </a:xfrm>
          <a:custGeom>
            <a:avLst/>
            <a:gdLst>
              <a:gd name="T0" fmla="*/ 0 w 1554"/>
              <a:gd name="T1" fmla="*/ 0 h 487"/>
              <a:gd name="T2" fmla="*/ 1554 w 1554"/>
              <a:gd name="T3" fmla="*/ 0 h 487"/>
              <a:gd name="T4" fmla="*/ 1554 w 1554"/>
              <a:gd name="T5" fmla="*/ 487 h 487"/>
              <a:gd name="T6" fmla="*/ 0 w 1554"/>
              <a:gd name="T7" fmla="*/ 487 h 487"/>
              <a:gd name="T8" fmla="*/ 0 w 1554"/>
              <a:gd name="T9" fmla="*/ 0 h 487"/>
              <a:gd name="T10" fmla="*/ 6 w 1554"/>
              <a:gd name="T11" fmla="*/ 484 h 487"/>
              <a:gd name="T12" fmla="*/ 3 w 1554"/>
              <a:gd name="T13" fmla="*/ 481 h 487"/>
              <a:gd name="T14" fmla="*/ 1551 w 1554"/>
              <a:gd name="T15" fmla="*/ 481 h 487"/>
              <a:gd name="T16" fmla="*/ 1549 w 1554"/>
              <a:gd name="T17" fmla="*/ 484 h 487"/>
              <a:gd name="T18" fmla="*/ 1549 w 1554"/>
              <a:gd name="T19" fmla="*/ 3 h 487"/>
              <a:gd name="T20" fmla="*/ 1551 w 1554"/>
              <a:gd name="T21" fmla="*/ 6 h 487"/>
              <a:gd name="T22" fmla="*/ 3 w 1554"/>
              <a:gd name="T23" fmla="*/ 6 h 487"/>
              <a:gd name="T24" fmla="*/ 6 w 1554"/>
              <a:gd name="T25" fmla="*/ 3 h 487"/>
              <a:gd name="T26" fmla="*/ 6 w 1554"/>
              <a:gd name="T27" fmla="*/ 484 h 4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554" h="487">
                <a:moveTo>
                  <a:pt x="0" y="0"/>
                </a:moveTo>
                <a:lnTo>
                  <a:pt x="1554" y="0"/>
                </a:lnTo>
                <a:lnTo>
                  <a:pt x="1554" y="487"/>
                </a:lnTo>
                <a:lnTo>
                  <a:pt x="0" y="487"/>
                </a:lnTo>
                <a:lnTo>
                  <a:pt x="0" y="0"/>
                </a:lnTo>
                <a:close/>
                <a:moveTo>
                  <a:pt x="6" y="484"/>
                </a:moveTo>
                <a:lnTo>
                  <a:pt x="3" y="481"/>
                </a:lnTo>
                <a:lnTo>
                  <a:pt x="1551" y="481"/>
                </a:lnTo>
                <a:lnTo>
                  <a:pt x="1549" y="484"/>
                </a:lnTo>
                <a:lnTo>
                  <a:pt x="1549" y="3"/>
                </a:lnTo>
                <a:lnTo>
                  <a:pt x="1551" y="6"/>
                </a:lnTo>
                <a:lnTo>
                  <a:pt x="3" y="6"/>
                </a:lnTo>
                <a:lnTo>
                  <a:pt x="6" y="3"/>
                </a:lnTo>
                <a:lnTo>
                  <a:pt x="6" y="484"/>
                </a:lnTo>
                <a:close/>
              </a:path>
            </a:pathLst>
          </a:custGeom>
          <a:solidFill>
            <a:srgbClr val="FF0000"/>
          </a:solidFill>
          <a:ln w="0" cap="flat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 vert="horz" wrap="square" lIns="128016" tIns="64008" rIns="128016" bIns="64008" numCol="1" anchor="t" anchorCtr="0" compatLnSpc="1">
            <a:prstTxWarp prst="textNoShape">
              <a:avLst/>
            </a:prstTxWarp>
          </a:bodyPr>
          <a:lstStyle/>
          <a:p>
            <a:endParaRPr lang="de-DE" sz="3500"/>
          </a:p>
        </p:txBody>
      </p:sp>
      <p:sp>
        <p:nvSpPr>
          <p:cNvPr id="87" name="Text Box 24"/>
          <p:cNvSpPr txBox="1">
            <a:spLocks noChangeArrowheads="1"/>
          </p:cNvSpPr>
          <p:nvPr/>
        </p:nvSpPr>
        <p:spPr bwMode="auto">
          <a:xfrm>
            <a:off x="8573427" y="6814336"/>
            <a:ext cx="2423740" cy="7817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 fontAlgn="base"/>
            <a:r>
              <a:rPr lang="de-DE" sz="2240" dirty="0">
                <a:solidFill>
                  <a:srgbClr val="FF0000"/>
                </a:solidFill>
                <a:latin typeface="Calibri"/>
                <a:ea typeface="Times New Roman"/>
                <a:cs typeface="Times New Roman"/>
              </a:rPr>
              <a:t>Bestandsaufnahme</a:t>
            </a:r>
            <a:endParaRPr lang="de-DE" sz="1680" dirty="0">
              <a:solidFill>
                <a:srgbClr val="FF0000"/>
              </a:solidFill>
              <a:latin typeface="Times New Roman"/>
              <a:ea typeface="Times New Roman"/>
            </a:endParaRPr>
          </a:p>
          <a:p>
            <a:pPr algn="ctr" fontAlgn="base"/>
            <a:r>
              <a:rPr lang="de-DE" sz="2240" dirty="0">
                <a:solidFill>
                  <a:srgbClr val="FF0000"/>
                </a:solidFill>
                <a:latin typeface="Calibri"/>
                <a:ea typeface="Times New Roman"/>
                <a:cs typeface="Times New Roman"/>
              </a:rPr>
              <a:t>durchführen</a:t>
            </a:r>
            <a:endParaRPr lang="de-DE" sz="1680" dirty="0">
              <a:solidFill>
                <a:srgbClr val="FF0000"/>
              </a:solidFill>
              <a:latin typeface="Times New Roman"/>
              <a:ea typeface="Times New Roman"/>
            </a:endParaRPr>
          </a:p>
        </p:txBody>
      </p:sp>
      <p:sp>
        <p:nvSpPr>
          <p:cNvPr id="1035" name="Freeform 32"/>
          <p:cNvSpPr>
            <a:spLocks noEditPoints="1"/>
          </p:cNvSpPr>
          <p:nvPr/>
        </p:nvSpPr>
        <p:spPr bwMode="auto">
          <a:xfrm>
            <a:off x="7237822" y="7996189"/>
            <a:ext cx="2981580" cy="992613"/>
          </a:xfrm>
          <a:custGeom>
            <a:avLst/>
            <a:gdLst>
              <a:gd name="T0" fmla="*/ 0 w 1557"/>
              <a:gd name="T1" fmla="*/ 0 h 494"/>
              <a:gd name="T2" fmla="*/ 1557 w 1557"/>
              <a:gd name="T3" fmla="*/ 0 h 494"/>
              <a:gd name="T4" fmla="*/ 1557 w 1557"/>
              <a:gd name="T5" fmla="*/ 494 h 494"/>
              <a:gd name="T6" fmla="*/ 0 w 1557"/>
              <a:gd name="T7" fmla="*/ 494 h 494"/>
              <a:gd name="T8" fmla="*/ 0 w 1557"/>
              <a:gd name="T9" fmla="*/ 0 h 494"/>
              <a:gd name="T10" fmla="*/ 6 w 1557"/>
              <a:gd name="T11" fmla="*/ 491 h 494"/>
              <a:gd name="T12" fmla="*/ 3 w 1557"/>
              <a:gd name="T13" fmla="*/ 488 h 494"/>
              <a:gd name="T14" fmla="*/ 1554 w 1557"/>
              <a:gd name="T15" fmla="*/ 488 h 494"/>
              <a:gd name="T16" fmla="*/ 1551 w 1557"/>
              <a:gd name="T17" fmla="*/ 491 h 494"/>
              <a:gd name="T18" fmla="*/ 1551 w 1557"/>
              <a:gd name="T19" fmla="*/ 3 h 494"/>
              <a:gd name="T20" fmla="*/ 1554 w 1557"/>
              <a:gd name="T21" fmla="*/ 6 h 494"/>
              <a:gd name="T22" fmla="*/ 3 w 1557"/>
              <a:gd name="T23" fmla="*/ 6 h 494"/>
              <a:gd name="T24" fmla="*/ 6 w 1557"/>
              <a:gd name="T25" fmla="*/ 3 h 494"/>
              <a:gd name="T26" fmla="*/ 6 w 1557"/>
              <a:gd name="T27" fmla="*/ 491 h 4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557" h="494">
                <a:moveTo>
                  <a:pt x="0" y="0"/>
                </a:moveTo>
                <a:lnTo>
                  <a:pt x="1557" y="0"/>
                </a:lnTo>
                <a:lnTo>
                  <a:pt x="1557" y="494"/>
                </a:lnTo>
                <a:lnTo>
                  <a:pt x="0" y="494"/>
                </a:lnTo>
                <a:lnTo>
                  <a:pt x="0" y="0"/>
                </a:lnTo>
                <a:close/>
                <a:moveTo>
                  <a:pt x="6" y="491"/>
                </a:moveTo>
                <a:lnTo>
                  <a:pt x="3" y="488"/>
                </a:lnTo>
                <a:lnTo>
                  <a:pt x="1554" y="488"/>
                </a:lnTo>
                <a:lnTo>
                  <a:pt x="1551" y="491"/>
                </a:lnTo>
                <a:lnTo>
                  <a:pt x="1551" y="3"/>
                </a:lnTo>
                <a:lnTo>
                  <a:pt x="1554" y="6"/>
                </a:lnTo>
                <a:lnTo>
                  <a:pt x="3" y="6"/>
                </a:lnTo>
                <a:lnTo>
                  <a:pt x="6" y="3"/>
                </a:lnTo>
                <a:lnTo>
                  <a:pt x="6" y="491"/>
                </a:lnTo>
                <a:close/>
              </a:path>
            </a:pathLst>
          </a:custGeom>
          <a:solidFill>
            <a:srgbClr val="FF0000"/>
          </a:solidFill>
          <a:ln w="0" cap="flat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 vert="horz" wrap="square" lIns="128016" tIns="64008" rIns="128016" bIns="64008" numCol="1" anchor="t" anchorCtr="0" compatLnSpc="1">
            <a:prstTxWarp prst="textNoShape">
              <a:avLst/>
            </a:prstTxWarp>
          </a:bodyPr>
          <a:lstStyle/>
          <a:p>
            <a:endParaRPr lang="de-DE" sz="3500"/>
          </a:p>
        </p:txBody>
      </p:sp>
      <p:sp>
        <p:nvSpPr>
          <p:cNvPr id="88" name="Text Box 25"/>
          <p:cNvSpPr txBox="1">
            <a:spLocks noChangeArrowheads="1"/>
          </p:cNvSpPr>
          <p:nvPr/>
        </p:nvSpPr>
        <p:spPr bwMode="auto">
          <a:xfrm>
            <a:off x="7607408" y="8272040"/>
            <a:ext cx="2367251" cy="4370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 fontAlgn="base"/>
            <a:r>
              <a:rPr lang="de-DE" sz="2240" dirty="0">
                <a:solidFill>
                  <a:srgbClr val="FF0000"/>
                </a:solidFill>
                <a:ea typeface="Times New Roman"/>
                <a:cs typeface="Times New Roman"/>
              </a:rPr>
              <a:t>Leitbild entwickeln</a:t>
            </a:r>
            <a:endParaRPr lang="de-DE" sz="2240" dirty="0">
              <a:solidFill>
                <a:srgbClr val="FF0000"/>
              </a:solidFill>
              <a:ea typeface="Times New Roman"/>
            </a:endParaRPr>
          </a:p>
        </p:txBody>
      </p:sp>
      <p:sp>
        <p:nvSpPr>
          <p:cNvPr id="1041" name="Freeform 38"/>
          <p:cNvSpPr>
            <a:spLocks noEditPoints="1"/>
          </p:cNvSpPr>
          <p:nvPr/>
        </p:nvSpPr>
        <p:spPr bwMode="auto">
          <a:xfrm>
            <a:off x="3346640" y="8010254"/>
            <a:ext cx="2977750" cy="978548"/>
          </a:xfrm>
          <a:custGeom>
            <a:avLst/>
            <a:gdLst>
              <a:gd name="T0" fmla="*/ 0 w 1555"/>
              <a:gd name="T1" fmla="*/ 0 h 487"/>
              <a:gd name="T2" fmla="*/ 1555 w 1555"/>
              <a:gd name="T3" fmla="*/ 0 h 487"/>
              <a:gd name="T4" fmla="*/ 1555 w 1555"/>
              <a:gd name="T5" fmla="*/ 487 h 487"/>
              <a:gd name="T6" fmla="*/ 0 w 1555"/>
              <a:gd name="T7" fmla="*/ 487 h 487"/>
              <a:gd name="T8" fmla="*/ 0 w 1555"/>
              <a:gd name="T9" fmla="*/ 0 h 487"/>
              <a:gd name="T10" fmla="*/ 6 w 1555"/>
              <a:gd name="T11" fmla="*/ 484 h 487"/>
              <a:gd name="T12" fmla="*/ 3 w 1555"/>
              <a:gd name="T13" fmla="*/ 481 h 487"/>
              <a:gd name="T14" fmla="*/ 1552 w 1555"/>
              <a:gd name="T15" fmla="*/ 481 h 487"/>
              <a:gd name="T16" fmla="*/ 1549 w 1555"/>
              <a:gd name="T17" fmla="*/ 484 h 487"/>
              <a:gd name="T18" fmla="*/ 1549 w 1555"/>
              <a:gd name="T19" fmla="*/ 3 h 487"/>
              <a:gd name="T20" fmla="*/ 1552 w 1555"/>
              <a:gd name="T21" fmla="*/ 6 h 487"/>
              <a:gd name="T22" fmla="*/ 3 w 1555"/>
              <a:gd name="T23" fmla="*/ 6 h 487"/>
              <a:gd name="T24" fmla="*/ 6 w 1555"/>
              <a:gd name="T25" fmla="*/ 3 h 487"/>
              <a:gd name="T26" fmla="*/ 6 w 1555"/>
              <a:gd name="T27" fmla="*/ 484 h 4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555" h="487">
                <a:moveTo>
                  <a:pt x="0" y="0"/>
                </a:moveTo>
                <a:lnTo>
                  <a:pt x="1555" y="0"/>
                </a:lnTo>
                <a:lnTo>
                  <a:pt x="1555" y="487"/>
                </a:lnTo>
                <a:lnTo>
                  <a:pt x="0" y="487"/>
                </a:lnTo>
                <a:lnTo>
                  <a:pt x="0" y="0"/>
                </a:lnTo>
                <a:close/>
                <a:moveTo>
                  <a:pt x="6" y="484"/>
                </a:moveTo>
                <a:lnTo>
                  <a:pt x="3" y="481"/>
                </a:lnTo>
                <a:lnTo>
                  <a:pt x="1552" y="481"/>
                </a:lnTo>
                <a:lnTo>
                  <a:pt x="1549" y="484"/>
                </a:lnTo>
                <a:lnTo>
                  <a:pt x="1549" y="3"/>
                </a:lnTo>
                <a:lnTo>
                  <a:pt x="1552" y="6"/>
                </a:lnTo>
                <a:lnTo>
                  <a:pt x="3" y="6"/>
                </a:lnTo>
                <a:lnTo>
                  <a:pt x="6" y="3"/>
                </a:lnTo>
                <a:lnTo>
                  <a:pt x="6" y="484"/>
                </a:lnTo>
                <a:close/>
              </a:path>
            </a:pathLst>
          </a:custGeom>
          <a:solidFill>
            <a:srgbClr val="FF0000"/>
          </a:solidFill>
          <a:ln w="0" cap="flat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 vert="horz" wrap="square" lIns="128016" tIns="64008" rIns="128016" bIns="64008" numCol="1" anchor="t" anchorCtr="0" compatLnSpc="1">
            <a:prstTxWarp prst="textNoShape">
              <a:avLst/>
            </a:prstTxWarp>
          </a:bodyPr>
          <a:lstStyle/>
          <a:p>
            <a:endParaRPr lang="de-DE" sz="3500"/>
          </a:p>
        </p:txBody>
      </p:sp>
      <p:sp>
        <p:nvSpPr>
          <p:cNvPr id="89" name="Text Box 26"/>
          <p:cNvSpPr txBox="1">
            <a:spLocks noChangeArrowheads="1"/>
          </p:cNvSpPr>
          <p:nvPr/>
        </p:nvSpPr>
        <p:spPr bwMode="auto">
          <a:xfrm>
            <a:off x="3455013" y="8158453"/>
            <a:ext cx="2774093" cy="7817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 fontAlgn="base"/>
            <a:r>
              <a:rPr lang="de-DE" sz="2240" dirty="0">
                <a:solidFill>
                  <a:srgbClr val="FF0000"/>
                </a:solidFill>
                <a:latin typeface="Calibri"/>
                <a:ea typeface="Times New Roman"/>
                <a:cs typeface="Times New Roman"/>
              </a:rPr>
              <a:t>Entwicklungsziele </a:t>
            </a:r>
            <a:endParaRPr lang="de-DE" sz="1680" dirty="0">
              <a:solidFill>
                <a:srgbClr val="FF0000"/>
              </a:solidFill>
              <a:latin typeface="Times New Roman"/>
              <a:ea typeface="Times New Roman"/>
            </a:endParaRPr>
          </a:p>
          <a:p>
            <a:pPr algn="ctr" fontAlgn="base"/>
            <a:r>
              <a:rPr lang="de-DE" sz="2240" dirty="0">
                <a:solidFill>
                  <a:srgbClr val="FF0000"/>
                </a:solidFill>
                <a:latin typeface="Calibri"/>
                <a:ea typeface="Times New Roman"/>
                <a:cs typeface="Times New Roman"/>
              </a:rPr>
              <a:t>&amp; -vorhaben festlegen</a:t>
            </a:r>
            <a:endParaRPr lang="de-DE" sz="1680" dirty="0">
              <a:solidFill>
                <a:srgbClr val="FF0000"/>
              </a:solidFill>
              <a:latin typeface="Times New Roman"/>
              <a:ea typeface="Times New Roman"/>
            </a:endParaRPr>
          </a:p>
        </p:txBody>
      </p:sp>
      <p:sp>
        <p:nvSpPr>
          <p:cNvPr id="1049" name="Freeform 46"/>
          <p:cNvSpPr>
            <a:spLocks noEditPoints="1"/>
          </p:cNvSpPr>
          <p:nvPr/>
        </p:nvSpPr>
        <p:spPr bwMode="auto">
          <a:xfrm>
            <a:off x="2425548" y="6720259"/>
            <a:ext cx="2975835" cy="978548"/>
          </a:xfrm>
          <a:custGeom>
            <a:avLst/>
            <a:gdLst>
              <a:gd name="T0" fmla="*/ 0 w 1554"/>
              <a:gd name="T1" fmla="*/ 0 h 487"/>
              <a:gd name="T2" fmla="*/ 1554 w 1554"/>
              <a:gd name="T3" fmla="*/ 0 h 487"/>
              <a:gd name="T4" fmla="*/ 1554 w 1554"/>
              <a:gd name="T5" fmla="*/ 487 h 487"/>
              <a:gd name="T6" fmla="*/ 0 w 1554"/>
              <a:gd name="T7" fmla="*/ 487 h 487"/>
              <a:gd name="T8" fmla="*/ 0 w 1554"/>
              <a:gd name="T9" fmla="*/ 0 h 487"/>
              <a:gd name="T10" fmla="*/ 6 w 1554"/>
              <a:gd name="T11" fmla="*/ 484 h 487"/>
              <a:gd name="T12" fmla="*/ 3 w 1554"/>
              <a:gd name="T13" fmla="*/ 481 h 487"/>
              <a:gd name="T14" fmla="*/ 1551 w 1554"/>
              <a:gd name="T15" fmla="*/ 481 h 487"/>
              <a:gd name="T16" fmla="*/ 1548 w 1554"/>
              <a:gd name="T17" fmla="*/ 484 h 487"/>
              <a:gd name="T18" fmla="*/ 1548 w 1554"/>
              <a:gd name="T19" fmla="*/ 3 h 487"/>
              <a:gd name="T20" fmla="*/ 1551 w 1554"/>
              <a:gd name="T21" fmla="*/ 6 h 487"/>
              <a:gd name="T22" fmla="*/ 3 w 1554"/>
              <a:gd name="T23" fmla="*/ 6 h 487"/>
              <a:gd name="T24" fmla="*/ 6 w 1554"/>
              <a:gd name="T25" fmla="*/ 3 h 487"/>
              <a:gd name="T26" fmla="*/ 6 w 1554"/>
              <a:gd name="T27" fmla="*/ 484 h 4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554" h="487">
                <a:moveTo>
                  <a:pt x="0" y="0"/>
                </a:moveTo>
                <a:lnTo>
                  <a:pt x="1554" y="0"/>
                </a:lnTo>
                <a:lnTo>
                  <a:pt x="1554" y="487"/>
                </a:lnTo>
                <a:lnTo>
                  <a:pt x="0" y="487"/>
                </a:lnTo>
                <a:lnTo>
                  <a:pt x="0" y="0"/>
                </a:lnTo>
                <a:close/>
                <a:moveTo>
                  <a:pt x="6" y="484"/>
                </a:moveTo>
                <a:lnTo>
                  <a:pt x="3" y="481"/>
                </a:lnTo>
                <a:lnTo>
                  <a:pt x="1551" y="481"/>
                </a:lnTo>
                <a:lnTo>
                  <a:pt x="1548" y="484"/>
                </a:lnTo>
                <a:lnTo>
                  <a:pt x="1548" y="3"/>
                </a:lnTo>
                <a:lnTo>
                  <a:pt x="1551" y="6"/>
                </a:lnTo>
                <a:lnTo>
                  <a:pt x="3" y="6"/>
                </a:lnTo>
                <a:lnTo>
                  <a:pt x="6" y="3"/>
                </a:lnTo>
                <a:lnTo>
                  <a:pt x="6" y="484"/>
                </a:lnTo>
                <a:close/>
              </a:path>
            </a:pathLst>
          </a:custGeom>
          <a:solidFill>
            <a:srgbClr val="FF0000"/>
          </a:solidFill>
          <a:ln w="0" cap="flat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 vert="horz" wrap="square" lIns="128016" tIns="64008" rIns="128016" bIns="64008" numCol="1" anchor="t" anchorCtr="0" compatLnSpc="1">
            <a:prstTxWarp prst="textNoShape">
              <a:avLst/>
            </a:prstTxWarp>
          </a:bodyPr>
          <a:lstStyle/>
          <a:p>
            <a:endParaRPr lang="de-DE" sz="3500"/>
          </a:p>
        </p:txBody>
      </p:sp>
      <p:sp>
        <p:nvSpPr>
          <p:cNvPr id="90" name="Text Box 27"/>
          <p:cNvSpPr txBox="1">
            <a:spLocks noChangeArrowheads="1"/>
          </p:cNvSpPr>
          <p:nvPr/>
        </p:nvSpPr>
        <p:spPr bwMode="auto">
          <a:xfrm>
            <a:off x="2851914" y="6826323"/>
            <a:ext cx="2184381" cy="7817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 fontAlgn="base"/>
            <a:r>
              <a:rPr lang="de-DE" sz="2240" dirty="0">
                <a:solidFill>
                  <a:srgbClr val="FF0000"/>
                </a:solidFill>
                <a:latin typeface="Calibri"/>
                <a:ea typeface="Times New Roman"/>
                <a:cs typeface="Times New Roman"/>
              </a:rPr>
              <a:t>Vorhaben planen</a:t>
            </a:r>
            <a:endParaRPr lang="de-DE" sz="1680" dirty="0">
              <a:solidFill>
                <a:srgbClr val="FF0000"/>
              </a:solidFill>
              <a:latin typeface="Times New Roman"/>
              <a:ea typeface="Times New Roman"/>
            </a:endParaRPr>
          </a:p>
          <a:p>
            <a:pPr algn="ctr" fontAlgn="base"/>
            <a:r>
              <a:rPr lang="de-DE" sz="2240" dirty="0">
                <a:solidFill>
                  <a:srgbClr val="FF0000"/>
                </a:solidFill>
                <a:latin typeface="Calibri"/>
                <a:ea typeface="Times New Roman"/>
                <a:cs typeface="Times New Roman"/>
              </a:rPr>
              <a:t>und umsetzen</a:t>
            </a:r>
            <a:endParaRPr lang="de-DE" sz="1680" dirty="0">
              <a:solidFill>
                <a:srgbClr val="FF0000"/>
              </a:solidFill>
              <a:latin typeface="Times New Roman"/>
              <a:ea typeface="Times New Roman"/>
            </a:endParaRPr>
          </a:p>
        </p:txBody>
      </p:sp>
      <p:sp>
        <p:nvSpPr>
          <p:cNvPr id="1055" name="Freeform 52"/>
          <p:cNvSpPr>
            <a:spLocks noEditPoints="1"/>
          </p:cNvSpPr>
          <p:nvPr/>
        </p:nvSpPr>
        <p:spPr bwMode="auto">
          <a:xfrm>
            <a:off x="1707442" y="5323770"/>
            <a:ext cx="2977750" cy="978548"/>
          </a:xfrm>
          <a:custGeom>
            <a:avLst/>
            <a:gdLst>
              <a:gd name="T0" fmla="*/ 0 w 1555"/>
              <a:gd name="T1" fmla="*/ 0 h 487"/>
              <a:gd name="T2" fmla="*/ 1555 w 1555"/>
              <a:gd name="T3" fmla="*/ 0 h 487"/>
              <a:gd name="T4" fmla="*/ 1555 w 1555"/>
              <a:gd name="T5" fmla="*/ 487 h 487"/>
              <a:gd name="T6" fmla="*/ 0 w 1555"/>
              <a:gd name="T7" fmla="*/ 487 h 487"/>
              <a:gd name="T8" fmla="*/ 0 w 1555"/>
              <a:gd name="T9" fmla="*/ 0 h 487"/>
              <a:gd name="T10" fmla="*/ 6 w 1555"/>
              <a:gd name="T11" fmla="*/ 484 h 487"/>
              <a:gd name="T12" fmla="*/ 3 w 1555"/>
              <a:gd name="T13" fmla="*/ 481 h 487"/>
              <a:gd name="T14" fmla="*/ 1552 w 1555"/>
              <a:gd name="T15" fmla="*/ 481 h 487"/>
              <a:gd name="T16" fmla="*/ 1549 w 1555"/>
              <a:gd name="T17" fmla="*/ 484 h 487"/>
              <a:gd name="T18" fmla="*/ 1549 w 1555"/>
              <a:gd name="T19" fmla="*/ 3 h 487"/>
              <a:gd name="T20" fmla="*/ 1552 w 1555"/>
              <a:gd name="T21" fmla="*/ 6 h 487"/>
              <a:gd name="T22" fmla="*/ 3 w 1555"/>
              <a:gd name="T23" fmla="*/ 6 h 487"/>
              <a:gd name="T24" fmla="*/ 6 w 1555"/>
              <a:gd name="T25" fmla="*/ 3 h 487"/>
              <a:gd name="T26" fmla="*/ 6 w 1555"/>
              <a:gd name="T27" fmla="*/ 484 h 4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555" h="487">
                <a:moveTo>
                  <a:pt x="0" y="0"/>
                </a:moveTo>
                <a:lnTo>
                  <a:pt x="1555" y="0"/>
                </a:lnTo>
                <a:lnTo>
                  <a:pt x="1555" y="487"/>
                </a:lnTo>
                <a:lnTo>
                  <a:pt x="0" y="487"/>
                </a:lnTo>
                <a:lnTo>
                  <a:pt x="0" y="0"/>
                </a:lnTo>
                <a:close/>
                <a:moveTo>
                  <a:pt x="6" y="484"/>
                </a:moveTo>
                <a:lnTo>
                  <a:pt x="3" y="481"/>
                </a:lnTo>
                <a:lnTo>
                  <a:pt x="1552" y="481"/>
                </a:lnTo>
                <a:lnTo>
                  <a:pt x="1549" y="484"/>
                </a:lnTo>
                <a:lnTo>
                  <a:pt x="1549" y="3"/>
                </a:lnTo>
                <a:lnTo>
                  <a:pt x="1552" y="6"/>
                </a:lnTo>
                <a:lnTo>
                  <a:pt x="3" y="6"/>
                </a:lnTo>
                <a:lnTo>
                  <a:pt x="6" y="3"/>
                </a:lnTo>
                <a:lnTo>
                  <a:pt x="6" y="484"/>
                </a:lnTo>
                <a:close/>
              </a:path>
            </a:pathLst>
          </a:custGeom>
          <a:solidFill>
            <a:srgbClr val="FF0000"/>
          </a:solidFill>
          <a:ln w="0" cap="flat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 vert="horz" wrap="square" lIns="128016" tIns="64008" rIns="128016" bIns="64008" numCol="1" anchor="t" anchorCtr="0" compatLnSpc="1">
            <a:prstTxWarp prst="textNoShape">
              <a:avLst/>
            </a:prstTxWarp>
          </a:bodyPr>
          <a:lstStyle/>
          <a:p>
            <a:endParaRPr lang="de-DE" sz="3500"/>
          </a:p>
        </p:txBody>
      </p:sp>
      <p:sp>
        <p:nvSpPr>
          <p:cNvPr id="91" name="Text Box 28"/>
          <p:cNvSpPr txBox="1">
            <a:spLocks noChangeArrowheads="1"/>
          </p:cNvSpPr>
          <p:nvPr/>
        </p:nvSpPr>
        <p:spPr bwMode="auto">
          <a:xfrm>
            <a:off x="1801556" y="5560936"/>
            <a:ext cx="2704587" cy="4370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 fontAlgn="base"/>
            <a:r>
              <a:rPr lang="de-DE" sz="2240" dirty="0">
                <a:solidFill>
                  <a:srgbClr val="FF0000"/>
                </a:solidFill>
                <a:latin typeface="Calibri"/>
                <a:ea typeface="Times New Roman"/>
                <a:cs typeface="Times New Roman"/>
              </a:rPr>
              <a:t>Vorhaben überprüfen</a:t>
            </a:r>
            <a:endParaRPr lang="de-DE" sz="1680" dirty="0">
              <a:solidFill>
                <a:srgbClr val="FF0000"/>
              </a:solidFill>
              <a:latin typeface="Times New Roman"/>
              <a:ea typeface="Times New Roman"/>
            </a:endParaRPr>
          </a:p>
        </p:txBody>
      </p:sp>
      <p:sp>
        <p:nvSpPr>
          <p:cNvPr id="1058" name="Rectangle 55"/>
          <p:cNvSpPr>
            <a:spLocks noChangeArrowheads="1"/>
          </p:cNvSpPr>
          <p:nvPr/>
        </p:nvSpPr>
        <p:spPr bwMode="auto">
          <a:xfrm>
            <a:off x="2226393" y="3826813"/>
            <a:ext cx="2964345" cy="966491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28016" tIns="64008" rIns="128016" bIns="64008" numCol="1" anchor="t" anchorCtr="0" compatLnSpc="1">
            <a:prstTxWarp prst="textNoShape">
              <a:avLst/>
            </a:prstTxWarp>
          </a:bodyPr>
          <a:lstStyle/>
          <a:p>
            <a:endParaRPr lang="de-DE" sz="3500"/>
          </a:p>
        </p:txBody>
      </p:sp>
      <p:sp>
        <p:nvSpPr>
          <p:cNvPr id="92" name="Text Box 29"/>
          <p:cNvSpPr txBox="1">
            <a:spLocks noChangeArrowheads="1"/>
          </p:cNvSpPr>
          <p:nvPr/>
        </p:nvSpPr>
        <p:spPr bwMode="auto">
          <a:xfrm>
            <a:off x="2902134" y="4071418"/>
            <a:ext cx="1539780" cy="4370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 fontAlgn="base"/>
            <a:r>
              <a:rPr lang="de-DE" sz="2240" dirty="0">
                <a:solidFill>
                  <a:srgbClr val="FF0000"/>
                </a:solidFill>
                <a:latin typeface="Calibri"/>
                <a:ea typeface="Times New Roman"/>
                <a:cs typeface="Times New Roman"/>
              </a:rPr>
              <a:t>Textfassung</a:t>
            </a:r>
            <a:endParaRPr lang="de-DE" sz="1680" dirty="0">
              <a:solidFill>
                <a:srgbClr val="FF0000"/>
              </a:solidFill>
              <a:latin typeface="Times New Roman"/>
              <a:ea typeface="Times New Roman"/>
            </a:endParaRPr>
          </a:p>
        </p:txBody>
      </p:sp>
      <p:sp>
        <p:nvSpPr>
          <p:cNvPr id="1062" name="Rectangle 59"/>
          <p:cNvSpPr>
            <a:spLocks noChangeArrowheads="1"/>
          </p:cNvSpPr>
          <p:nvPr/>
        </p:nvSpPr>
        <p:spPr bwMode="auto">
          <a:xfrm>
            <a:off x="4171984" y="2228024"/>
            <a:ext cx="2581355" cy="88812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28016" tIns="64008" rIns="128016" bIns="64008" numCol="1" anchor="t" anchorCtr="0" compatLnSpc="1">
            <a:prstTxWarp prst="textNoShape">
              <a:avLst/>
            </a:prstTxWarp>
          </a:bodyPr>
          <a:lstStyle/>
          <a:p>
            <a:endParaRPr lang="de-DE" sz="3500"/>
          </a:p>
        </p:txBody>
      </p:sp>
      <p:sp>
        <p:nvSpPr>
          <p:cNvPr id="93" name="Text Box 30"/>
          <p:cNvSpPr txBox="1">
            <a:spLocks noChangeArrowheads="1"/>
          </p:cNvSpPr>
          <p:nvPr/>
        </p:nvSpPr>
        <p:spPr bwMode="auto">
          <a:xfrm>
            <a:off x="4383180" y="2437036"/>
            <a:ext cx="1935465" cy="4370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 fontAlgn="base"/>
            <a:r>
              <a:rPr lang="de-DE" sz="2240" dirty="0">
                <a:solidFill>
                  <a:srgbClr val="FF0000"/>
                </a:solidFill>
                <a:latin typeface="Calibri"/>
                <a:ea typeface="Times New Roman"/>
                <a:cs typeface="Times New Roman"/>
              </a:rPr>
              <a:t>Fortschreibung</a:t>
            </a:r>
            <a:endParaRPr lang="de-DE" sz="1680" dirty="0">
              <a:solidFill>
                <a:srgbClr val="FF0000"/>
              </a:solidFill>
              <a:latin typeface="Times New Roman"/>
              <a:ea typeface="Times New Roman"/>
            </a:endParaRPr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9192" y="304444"/>
            <a:ext cx="2681760" cy="1351878"/>
          </a:xfrm>
          <a:prstGeom prst="rect">
            <a:avLst/>
          </a:prstGeom>
        </p:spPr>
      </p:pic>
      <p:sp>
        <p:nvSpPr>
          <p:cNvPr id="84" name="Text Box 3"/>
          <p:cNvSpPr txBox="1">
            <a:spLocks noChangeArrowheads="1"/>
          </p:cNvSpPr>
          <p:nvPr/>
        </p:nvSpPr>
        <p:spPr bwMode="auto">
          <a:xfrm>
            <a:off x="2551559" y="198339"/>
            <a:ext cx="7223949" cy="15142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 fontAlgn="base"/>
            <a:r>
              <a:rPr lang="de-DE" sz="3080" b="1" dirty="0">
                <a:solidFill>
                  <a:srgbClr val="FF0000"/>
                </a:solidFill>
                <a:ea typeface="Times New Roman"/>
                <a:cs typeface="Times New Roman"/>
              </a:rPr>
              <a:t>Schulentwicklung: </a:t>
            </a:r>
            <a:br>
              <a:rPr lang="de-DE" sz="3080" b="1" dirty="0">
                <a:solidFill>
                  <a:srgbClr val="FF0000"/>
                </a:solidFill>
                <a:ea typeface="Times New Roman"/>
                <a:cs typeface="Times New Roman"/>
              </a:rPr>
            </a:br>
            <a:r>
              <a:rPr lang="de-DE" sz="3080" b="1" dirty="0">
                <a:solidFill>
                  <a:srgbClr val="FF0000"/>
                </a:solidFill>
                <a:latin typeface="Calibri"/>
                <a:ea typeface="Times New Roman"/>
                <a:cs typeface="Times New Roman"/>
              </a:rPr>
              <a:t>Programm- und Projektmanagement </a:t>
            </a:r>
            <a:br>
              <a:rPr lang="de-DE" sz="3080" b="1" dirty="0">
                <a:solidFill>
                  <a:srgbClr val="FF0000"/>
                </a:solidFill>
                <a:latin typeface="Calibri"/>
                <a:ea typeface="Times New Roman"/>
                <a:cs typeface="Times New Roman"/>
              </a:rPr>
            </a:br>
            <a:r>
              <a:rPr lang="de-DE" sz="3080" b="1" dirty="0">
                <a:solidFill>
                  <a:srgbClr val="FF0000"/>
                </a:solidFill>
                <a:latin typeface="Calibri"/>
                <a:ea typeface="Times New Roman"/>
                <a:cs typeface="Times New Roman"/>
              </a:rPr>
              <a:t>in der guten gesunden Schule</a:t>
            </a:r>
            <a:endParaRPr lang="de-DE" sz="3080" b="1" dirty="0">
              <a:solidFill>
                <a:srgbClr val="FF0000"/>
              </a:solidFill>
              <a:latin typeface="Times New Roman"/>
              <a:ea typeface="Times New Roman"/>
            </a:endParaRPr>
          </a:p>
        </p:txBody>
      </p:sp>
      <p:pic>
        <p:nvPicPr>
          <p:cNvPr id="94" name="Grafik 93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69370" y="331584"/>
            <a:ext cx="1438072" cy="13630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3383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" grpId="0"/>
      <p:bldP spid="86" grpId="0"/>
      <p:bldP spid="87" grpId="0"/>
      <p:bldP spid="88" grpId="0"/>
      <p:bldP spid="89" grpId="0"/>
      <p:bldP spid="90" grpId="0"/>
      <p:bldP spid="91" grpId="0"/>
      <p:bldP spid="92" grpId="0"/>
      <p:bldP spid="9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6"/>
          <p:cNvSpPr>
            <a:spLocks noChangeArrowheads="1"/>
          </p:cNvSpPr>
          <p:nvPr/>
        </p:nvSpPr>
        <p:spPr bwMode="auto">
          <a:xfrm>
            <a:off x="-38994" y="0"/>
            <a:ext cx="12840594" cy="9625136"/>
          </a:xfrm>
          <a:prstGeom prst="rect">
            <a:avLst/>
          </a:prstGeom>
          <a:solidFill>
            <a:srgbClr val="99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28016" tIns="64008" rIns="128016" bIns="64008" numCol="1" anchor="t" anchorCtr="0" compatLnSpc="1">
            <a:prstTxWarp prst="textNoShape">
              <a:avLst/>
            </a:prstTxWarp>
          </a:bodyPr>
          <a:lstStyle/>
          <a:p>
            <a:endParaRPr lang="de-DE" sz="3500" dirty="0"/>
          </a:p>
        </p:txBody>
      </p:sp>
      <p:sp>
        <p:nvSpPr>
          <p:cNvPr id="19" name="Rectangle 9"/>
          <p:cNvSpPr>
            <a:spLocks noChangeArrowheads="1"/>
          </p:cNvSpPr>
          <p:nvPr/>
        </p:nvSpPr>
        <p:spPr bwMode="auto">
          <a:xfrm>
            <a:off x="818904" y="921406"/>
            <a:ext cx="51704" cy="233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1680">
                <a:solidFill>
                  <a:srgbClr val="000000"/>
                </a:solidFill>
                <a:latin typeface="Arial" pitchFamily="34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27" name="Rectangle 17"/>
          <p:cNvSpPr>
            <a:spLocks noChangeArrowheads="1"/>
          </p:cNvSpPr>
          <p:nvPr/>
        </p:nvSpPr>
        <p:spPr bwMode="auto">
          <a:xfrm>
            <a:off x="6843342" y="3571722"/>
            <a:ext cx="57449" cy="311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240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28" name="Rectangle 18"/>
          <p:cNvSpPr>
            <a:spLocks noChangeArrowheads="1"/>
          </p:cNvSpPr>
          <p:nvPr/>
        </p:nvSpPr>
        <p:spPr bwMode="auto">
          <a:xfrm>
            <a:off x="7616982" y="3644058"/>
            <a:ext cx="47874" cy="233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168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31" name="Rectangle 21"/>
          <p:cNvSpPr>
            <a:spLocks noChangeArrowheads="1"/>
          </p:cNvSpPr>
          <p:nvPr/>
        </p:nvSpPr>
        <p:spPr bwMode="auto">
          <a:xfrm>
            <a:off x="9635342" y="4576391"/>
            <a:ext cx="57449" cy="311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240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24" name="Rectangle 22"/>
          <p:cNvSpPr>
            <a:spLocks noChangeArrowheads="1"/>
          </p:cNvSpPr>
          <p:nvPr/>
        </p:nvSpPr>
        <p:spPr bwMode="auto">
          <a:xfrm>
            <a:off x="11046661" y="4648727"/>
            <a:ext cx="47874" cy="233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168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25" name="Rectangle 23"/>
          <p:cNvSpPr>
            <a:spLocks noChangeArrowheads="1"/>
          </p:cNvSpPr>
          <p:nvPr/>
        </p:nvSpPr>
        <p:spPr bwMode="auto">
          <a:xfrm>
            <a:off x="10003012" y="4893867"/>
            <a:ext cx="57449" cy="311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240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27" name="Rectangle 24"/>
          <p:cNvSpPr>
            <a:spLocks noChangeArrowheads="1"/>
          </p:cNvSpPr>
          <p:nvPr/>
        </p:nvSpPr>
        <p:spPr bwMode="auto">
          <a:xfrm>
            <a:off x="10623457" y="4964193"/>
            <a:ext cx="47874" cy="233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168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30" name="Rectangle 27"/>
          <p:cNvSpPr>
            <a:spLocks noChangeArrowheads="1"/>
          </p:cNvSpPr>
          <p:nvPr/>
        </p:nvSpPr>
        <p:spPr bwMode="auto">
          <a:xfrm>
            <a:off x="8697015" y="5970872"/>
            <a:ext cx="57449" cy="311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240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31" name="Rectangle 28"/>
          <p:cNvSpPr>
            <a:spLocks noChangeArrowheads="1"/>
          </p:cNvSpPr>
          <p:nvPr/>
        </p:nvSpPr>
        <p:spPr bwMode="auto">
          <a:xfrm>
            <a:off x="10610052" y="6041198"/>
            <a:ext cx="47874" cy="233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168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32" name="Rectangle 29"/>
          <p:cNvSpPr>
            <a:spLocks noChangeArrowheads="1"/>
          </p:cNvSpPr>
          <p:nvPr/>
        </p:nvSpPr>
        <p:spPr bwMode="auto">
          <a:xfrm>
            <a:off x="9035962" y="6284328"/>
            <a:ext cx="57449" cy="311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240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33" name="Rectangle 30"/>
          <p:cNvSpPr>
            <a:spLocks noChangeArrowheads="1"/>
          </p:cNvSpPr>
          <p:nvPr/>
        </p:nvSpPr>
        <p:spPr bwMode="auto">
          <a:xfrm>
            <a:off x="10271105" y="6356664"/>
            <a:ext cx="47874" cy="233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168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36" name="Rectangle 33"/>
          <p:cNvSpPr>
            <a:spLocks noChangeArrowheads="1"/>
          </p:cNvSpPr>
          <p:nvPr/>
        </p:nvSpPr>
        <p:spPr bwMode="auto">
          <a:xfrm>
            <a:off x="8358069" y="7262876"/>
            <a:ext cx="57449" cy="311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240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37" name="Rectangle 34"/>
          <p:cNvSpPr>
            <a:spLocks noChangeArrowheads="1"/>
          </p:cNvSpPr>
          <p:nvPr/>
        </p:nvSpPr>
        <p:spPr bwMode="auto">
          <a:xfrm>
            <a:off x="9091495" y="7333203"/>
            <a:ext cx="47874" cy="233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168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38" name="Rectangle 35"/>
          <p:cNvSpPr>
            <a:spLocks noChangeArrowheads="1"/>
          </p:cNvSpPr>
          <p:nvPr/>
        </p:nvSpPr>
        <p:spPr bwMode="auto">
          <a:xfrm>
            <a:off x="8187638" y="7574323"/>
            <a:ext cx="57449" cy="311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240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39" name="Rectangle 36"/>
          <p:cNvSpPr>
            <a:spLocks noChangeArrowheads="1"/>
          </p:cNvSpPr>
          <p:nvPr/>
        </p:nvSpPr>
        <p:spPr bwMode="auto">
          <a:xfrm>
            <a:off x="9261926" y="7646659"/>
            <a:ext cx="47874" cy="233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168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42" name="Rectangle 39"/>
          <p:cNvSpPr>
            <a:spLocks noChangeArrowheads="1"/>
          </p:cNvSpPr>
          <p:nvPr/>
        </p:nvSpPr>
        <p:spPr bwMode="auto">
          <a:xfrm>
            <a:off x="3846443" y="7260866"/>
            <a:ext cx="57449" cy="311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240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43" name="Rectangle 40"/>
          <p:cNvSpPr>
            <a:spLocks noChangeArrowheads="1"/>
          </p:cNvSpPr>
          <p:nvPr/>
        </p:nvSpPr>
        <p:spPr bwMode="auto">
          <a:xfrm>
            <a:off x="5654157" y="7331193"/>
            <a:ext cx="47874" cy="233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168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44" name="Rectangle 41"/>
          <p:cNvSpPr>
            <a:spLocks noChangeArrowheads="1"/>
          </p:cNvSpPr>
          <p:nvPr/>
        </p:nvSpPr>
        <p:spPr bwMode="auto">
          <a:xfrm>
            <a:off x="3616648" y="7572314"/>
            <a:ext cx="57449" cy="311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240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46" name="Rectangle 43"/>
          <p:cNvSpPr>
            <a:spLocks noChangeArrowheads="1"/>
          </p:cNvSpPr>
          <p:nvPr/>
        </p:nvSpPr>
        <p:spPr bwMode="auto">
          <a:xfrm>
            <a:off x="3915381" y="7572314"/>
            <a:ext cx="57449" cy="311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240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47" name="Rectangle 44"/>
          <p:cNvSpPr>
            <a:spLocks noChangeArrowheads="1"/>
          </p:cNvSpPr>
          <p:nvPr/>
        </p:nvSpPr>
        <p:spPr bwMode="auto">
          <a:xfrm>
            <a:off x="5826503" y="7644650"/>
            <a:ext cx="47874" cy="233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168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50" name="Rectangle 47"/>
          <p:cNvSpPr>
            <a:spLocks noChangeArrowheads="1"/>
          </p:cNvSpPr>
          <p:nvPr/>
        </p:nvSpPr>
        <p:spPr bwMode="auto">
          <a:xfrm>
            <a:off x="2952160" y="5984937"/>
            <a:ext cx="57449" cy="311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240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51" name="Rectangle 48"/>
          <p:cNvSpPr>
            <a:spLocks noChangeArrowheads="1"/>
          </p:cNvSpPr>
          <p:nvPr/>
        </p:nvSpPr>
        <p:spPr bwMode="auto">
          <a:xfrm>
            <a:off x="4656467" y="6057273"/>
            <a:ext cx="47874" cy="233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168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52" name="Rectangle 49"/>
          <p:cNvSpPr>
            <a:spLocks noChangeArrowheads="1"/>
          </p:cNvSpPr>
          <p:nvPr/>
        </p:nvSpPr>
        <p:spPr bwMode="auto">
          <a:xfrm>
            <a:off x="3099611" y="6296384"/>
            <a:ext cx="57449" cy="311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240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53" name="Rectangle 50"/>
          <p:cNvSpPr>
            <a:spLocks noChangeArrowheads="1"/>
          </p:cNvSpPr>
          <p:nvPr/>
        </p:nvSpPr>
        <p:spPr bwMode="auto">
          <a:xfrm>
            <a:off x="4507101" y="6366711"/>
            <a:ext cx="47874" cy="233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168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56" name="Rectangle 53"/>
          <p:cNvSpPr>
            <a:spLocks noChangeArrowheads="1"/>
          </p:cNvSpPr>
          <p:nvPr/>
        </p:nvSpPr>
        <p:spPr bwMode="auto">
          <a:xfrm>
            <a:off x="2055963" y="4763260"/>
            <a:ext cx="57449" cy="311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240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57" name="Rectangle 54"/>
          <p:cNvSpPr>
            <a:spLocks noChangeArrowheads="1"/>
          </p:cNvSpPr>
          <p:nvPr/>
        </p:nvSpPr>
        <p:spPr bwMode="auto">
          <a:xfrm>
            <a:off x="4208368" y="4833586"/>
            <a:ext cx="47874" cy="233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168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60" name="Rectangle 57"/>
          <p:cNvSpPr>
            <a:spLocks noChangeArrowheads="1"/>
          </p:cNvSpPr>
          <p:nvPr/>
        </p:nvSpPr>
        <p:spPr bwMode="auto">
          <a:xfrm>
            <a:off x="2990459" y="3236163"/>
            <a:ext cx="57449" cy="311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240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61" name="Rectangle 58"/>
          <p:cNvSpPr>
            <a:spLocks noChangeArrowheads="1"/>
          </p:cNvSpPr>
          <p:nvPr/>
        </p:nvSpPr>
        <p:spPr bwMode="auto">
          <a:xfrm>
            <a:off x="4147090" y="3308499"/>
            <a:ext cx="47874" cy="233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168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64" name="Rectangle 61"/>
          <p:cNvSpPr>
            <a:spLocks noChangeArrowheads="1"/>
          </p:cNvSpPr>
          <p:nvPr/>
        </p:nvSpPr>
        <p:spPr bwMode="auto">
          <a:xfrm>
            <a:off x="4666042" y="1610609"/>
            <a:ext cx="57449" cy="311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240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65" name="Rectangle 62"/>
          <p:cNvSpPr>
            <a:spLocks noChangeArrowheads="1"/>
          </p:cNvSpPr>
          <p:nvPr/>
        </p:nvSpPr>
        <p:spPr bwMode="auto">
          <a:xfrm>
            <a:off x="6163534" y="1680935"/>
            <a:ext cx="47874" cy="233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168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66" name="Rectangle 63"/>
          <p:cNvSpPr>
            <a:spLocks noChangeArrowheads="1"/>
          </p:cNvSpPr>
          <p:nvPr/>
        </p:nvSpPr>
        <p:spPr bwMode="auto">
          <a:xfrm>
            <a:off x="5703946" y="4389523"/>
            <a:ext cx="70853" cy="38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800" b="1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67" name="Rectangle 64"/>
          <p:cNvSpPr>
            <a:spLocks noChangeArrowheads="1"/>
          </p:cNvSpPr>
          <p:nvPr/>
        </p:nvSpPr>
        <p:spPr bwMode="auto">
          <a:xfrm>
            <a:off x="7931035" y="4389523"/>
            <a:ext cx="70853" cy="38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800" b="1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68" name="Rectangle 65"/>
          <p:cNvSpPr>
            <a:spLocks noChangeArrowheads="1"/>
          </p:cNvSpPr>
          <p:nvPr/>
        </p:nvSpPr>
        <p:spPr bwMode="auto">
          <a:xfrm>
            <a:off x="6079276" y="4779334"/>
            <a:ext cx="57449" cy="311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240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70" name="Rectangle 67"/>
          <p:cNvSpPr>
            <a:spLocks noChangeArrowheads="1"/>
          </p:cNvSpPr>
          <p:nvPr/>
        </p:nvSpPr>
        <p:spPr bwMode="auto">
          <a:xfrm>
            <a:off x="7111435" y="4779334"/>
            <a:ext cx="57449" cy="311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240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71" name="Rectangle 68"/>
          <p:cNvSpPr>
            <a:spLocks noChangeArrowheads="1"/>
          </p:cNvSpPr>
          <p:nvPr/>
        </p:nvSpPr>
        <p:spPr bwMode="auto">
          <a:xfrm>
            <a:off x="7166969" y="4779334"/>
            <a:ext cx="57449" cy="311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240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72" name="Rectangle 69"/>
          <p:cNvSpPr>
            <a:spLocks noChangeArrowheads="1"/>
          </p:cNvSpPr>
          <p:nvPr/>
        </p:nvSpPr>
        <p:spPr bwMode="auto">
          <a:xfrm>
            <a:off x="7607408" y="4795409"/>
            <a:ext cx="61278" cy="311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24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73" name="Rectangle 70"/>
          <p:cNvSpPr>
            <a:spLocks noChangeArrowheads="1"/>
          </p:cNvSpPr>
          <p:nvPr/>
        </p:nvSpPr>
        <p:spPr bwMode="auto">
          <a:xfrm>
            <a:off x="5799693" y="5092791"/>
            <a:ext cx="57449" cy="311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240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74" name="Rectangle 71"/>
          <p:cNvSpPr>
            <a:spLocks noChangeArrowheads="1"/>
          </p:cNvSpPr>
          <p:nvPr/>
        </p:nvSpPr>
        <p:spPr bwMode="auto">
          <a:xfrm>
            <a:off x="7831457" y="5106856"/>
            <a:ext cx="61278" cy="311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24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75" name="Rectangle 72"/>
          <p:cNvSpPr>
            <a:spLocks noChangeArrowheads="1"/>
          </p:cNvSpPr>
          <p:nvPr/>
        </p:nvSpPr>
        <p:spPr bwMode="auto">
          <a:xfrm>
            <a:off x="5347765" y="5408257"/>
            <a:ext cx="57449" cy="311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240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76" name="Rectangle 73"/>
          <p:cNvSpPr>
            <a:spLocks noChangeArrowheads="1"/>
          </p:cNvSpPr>
          <p:nvPr/>
        </p:nvSpPr>
        <p:spPr bwMode="auto">
          <a:xfrm>
            <a:off x="8285301" y="5424332"/>
            <a:ext cx="61278" cy="311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24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grpSp>
        <p:nvGrpSpPr>
          <p:cNvPr id="6" name="Gruppieren 5"/>
          <p:cNvGrpSpPr/>
          <p:nvPr/>
        </p:nvGrpSpPr>
        <p:grpSpPr>
          <a:xfrm>
            <a:off x="2440288" y="1977479"/>
            <a:ext cx="7446490" cy="5077940"/>
            <a:chOff x="2040643" y="2501913"/>
            <a:chExt cx="7446490" cy="5077940"/>
          </a:xfrm>
        </p:grpSpPr>
        <p:sp>
          <p:nvSpPr>
            <p:cNvPr id="152" name="Rectangle 9"/>
            <p:cNvSpPr>
              <a:spLocks noChangeArrowheads="1"/>
            </p:cNvSpPr>
            <p:nvPr/>
          </p:nvSpPr>
          <p:spPr bwMode="auto">
            <a:xfrm>
              <a:off x="2040643" y="2501913"/>
              <a:ext cx="43282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914418" fontAlgn="base">
                <a:spcBef>
                  <a:spcPct val="0"/>
                </a:spcBef>
                <a:spcAft>
                  <a:spcPct val="0"/>
                </a:spcAft>
              </a:pPr>
              <a:r>
                <a:rPr lang="de-DE" sz="1200">
                  <a:solidFill>
                    <a:srgbClr val="000000"/>
                  </a:solidFill>
                  <a:latin typeface="Arial" pitchFamily="34" charset="0"/>
                </a:rPr>
                <a:t> </a:t>
              </a:r>
              <a:endParaRPr lang="de-DE" sz="1800">
                <a:latin typeface="Arial" pitchFamily="34" charset="0"/>
              </a:endParaRPr>
            </a:p>
          </p:txBody>
        </p:sp>
        <p:grpSp>
          <p:nvGrpSpPr>
            <p:cNvPr id="153" name="Gruppieren 152"/>
            <p:cNvGrpSpPr/>
            <p:nvPr/>
          </p:nvGrpSpPr>
          <p:grpSpPr>
            <a:xfrm>
              <a:off x="4194964" y="2732471"/>
              <a:ext cx="4472780" cy="4445917"/>
              <a:chOff x="3834953" y="2132220"/>
              <a:chExt cx="6261892" cy="6224284"/>
            </a:xfrm>
          </p:grpSpPr>
          <p:sp>
            <p:nvSpPr>
              <p:cNvPr id="154" name="Freeform 12"/>
              <p:cNvSpPr>
                <a:spLocks/>
              </p:cNvSpPr>
              <p:nvPr/>
            </p:nvSpPr>
            <p:spPr bwMode="auto">
              <a:xfrm>
                <a:off x="3834953" y="2544855"/>
                <a:ext cx="2606249" cy="3598724"/>
              </a:xfrm>
              <a:custGeom>
                <a:avLst/>
                <a:gdLst>
                  <a:gd name="T0" fmla="*/ 18 w 1361"/>
                  <a:gd name="T1" fmla="*/ 1756 h 1791"/>
                  <a:gd name="T2" fmla="*/ 9 w 1361"/>
                  <a:gd name="T3" fmla="*/ 1686 h 1791"/>
                  <a:gd name="T4" fmla="*/ 3 w 1361"/>
                  <a:gd name="T5" fmla="*/ 1616 h 1791"/>
                  <a:gd name="T6" fmla="*/ 0 w 1361"/>
                  <a:gd name="T7" fmla="*/ 1546 h 1791"/>
                  <a:gd name="T8" fmla="*/ 2 w 1361"/>
                  <a:gd name="T9" fmla="*/ 1433 h 1791"/>
                  <a:gd name="T10" fmla="*/ 15 w 1361"/>
                  <a:gd name="T11" fmla="*/ 1281 h 1791"/>
                  <a:gd name="T12" fmla="*/ 42 w 1361"/>
                  <a:gd name="T13" fmla="*/ 1133 h 1791"/>
                  <a:gd name="T14" fmla="*/ 80 w 1361"/>
                  <a:gd name="T15" fmla="*/ 992 h 1791"/>
                  <a:gd name="T16" fmla="*/ 131 w 1361"/>
                  <a:gd name="T17" fmla="*/ 856 h 1791"/>
                  <a:gd name="T18" fmla="*/ 192 w 1361"/>
                  <a:gd name="T19" fmla="*/ 728 h 1791"/>
                  <a:gd name="T20" fmla="*/ 263 w 1361"/>
                  <a:gd name="T21" fmla="*/ 607 h 1791"/>
                  <a:gd name="T22" fmla="*/ 344 w 1361"/>
                  <a:gd name="T23" fmla="*/ 496 h 1791"/>
                  <a:gd name="T24" fmla="*/ 434 w 1361"/>
                  <a:gd name="T25" fmla="*/ 393 h 1791"/>
                  <a:gd name="T26" fmla="*/ 533 w 1361"/>
                  <a:gd name="T27" fmla="*/ 301 h 1791"/>
                  <a:gd name="T28" fmla="*/ 639 w 1361"/>
                  <a:gd name="T29" fmla="*/ 219 h 1791"/>
                  <a:gd name="T30" fmla="*/ 751 w 1361"/>
                  <a:gd name="T31" fmla="*/ 149 h 1791"/>
                  <a:gd name="T32" fmla="*/ 871 w 1361"/>
                  <a:gd name="T33" fmla="*/ 92 h 1791"/>
                  <a:gd name="T34" fmla="*/ 995 w 1361"/>
                  <a:gd name="T35" fmla="*/ 48 h 1791"/>
                  <a:gd name="T36" fmla="*/ 1125 w 1361"/>
                  <a:gd name="T37" fmla="*/ 18 h 1791"/>
                  <a:gd name="T38" fmla="*/ 1225 w 1361"/>
                  <a:gd name="T39" fmla="*/ 5 h 1791"/>
                  <a:gd name="T40" fmla="*/ 1293 w 1361"/>
                  <a:gd name="T41" fmla="*/ 1 h 1791"/>
                  <a:gd name="T42" fmla="*/ 1361 w 1361"/>
                  <a:gd name="T43" fmla="*/ 1 h 1791"/>
                  <a:gd name="T44" fmla="*/ 1328 w 1361"/>
                  <a:gd name="T45" fmla="*/ 18 h 1791"/>
                  <a:gd name="T46" fmla="*/ 1261 w 1361"/>
                  <a:gd name="T47" fmla="*/ 20 h 1791"/>
                  <a:gd name="T48" fmla="*/ 1194 w 1361"/>
                  <a:gd name="T49" fmla="*/ 26 h 1791"/>
                  <a:gd name="T50" fmla="*/ 1064 w 1361"/>
                  <a:gd name="T51" fmla="*/ 48 h 1791"/>
                  <a:gd name="T52" fmla="*/ 939 w 1361"/>
                  <a:gd name="T53" fmla="*/ 85 h 1791"/>
                  <a:gd name="T54" fmla="*/ 819 w 1361"/>
                  <a:gd name="T55" fmla="*/ 135 h 1791"/>
                  <a:gd name="T56" fmla="*/ 704 w 1361"/>
                  <a:gd name="T57" fmla="*/ 198 h 1791"/>
                  <a:gd name="T58" fmla="*/ 596 w 1361"/>
                  <a:gd name="T59" fmla="*/ 273 h 1791"/>
                  <a:gd name="T60" fmla="*/ 495 w 1361"/>
                  <a:gd name="T61" fmla="*/ 358 h 1791"/>
                  <a:gd name="T62" fmla="*/ 402 w 1361"/>
                  <a:gd name="T63" fmla="*/ 455 h 1791"/>
                  <a:gd name="T64" fmla="*/ 317 w 1361"/>
                  <a:gd name="T65" fmla="*/ 561 h 1791"/>
                  <a:gd name="T66" fmla="*/ 242 w 1361"/>
                  <a:gd name="T67" fmla="*/ 675 h 1791"/>
                  <a:gd name="T68" fmla="*/ 176 w 1361"/>
                  <a:gd name="T69" fmla="*/ 798 h 1791"/>
                  <a:gd name="T70" fmla="*/ 121 w 1361"/>
                  <a:gd name="T71" fmla="*/ 929 h 1791"/>
                  <a:gd name="T72" fmla="*/ 77 w 1361"/>
                  <a:gd name="T73" fmla="*/ 1066 h 1791"/>
                  <a:gd name="T74" fmla="*/ 45 w 1361"/>
                  <a:gd name="T75" fmla="*/ 1209 h 1791"/>
                  <a:gd name="T76" fmla="*/ 25 w 1361"/>
                  <a:gd name="T77" fmla="*/ 1357 h 1791"/>
                  <a:gd name="T78" fmla="*/ 18 w 1361"/>
                  <a:gd name="T79" fmla="*/ 1510 h 1791"/>
                  <a:gd name="T80" fmla="*/ 19 w 1361"/>
                  <a:gd name="T81" fmla="*/ 1580 h 1791"/>
                  <a:gd name="T82" fmla="*/ 24 w 1361"/>
                  <a:gd name="T83" fmla="*/ 1650 h 1791"/>
                  <a:gd name="T84" fmla="*/ 31 w 1361"/>
                  <a:gd name="T85" fmla="*/ 1719 h 1791"/>
                  <a:gd name="T86" fmla="*/ 41 w 1361"/>
                  <a:gd name="T87" fmla="*/ 1788 h 17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361" h="1791">
                    <a:moveTo>
                      <a:pt x="23" y="1791"/>
                    </a:moveTo>
                    <a:lnTo>
                      <a:pt x="18" y="1756"/>
                    </a:lnTo>
                    <a:lnTo>
                      <a:pt x="13" y="1721"/>
                    </a:lnTo>
                    <a:lnTo>
                      <a:pt x="9" y="1686"/>
                    </a:lnTo>
                    <a:lnTo>
                      <a:pt x="6" y="1651"/>
                    </a:lnTo>
                    <a:lnTo>
                      <a:pt x="3" y="1616"/>
                    </a:lnTo>
                    <a:lnTo>
                      <a:pt x="1" y="1581"/>
                    </a:lnTo>
                    <a:lnTo>
                      <a:pt x="0" y="1546"/>
                    </a:lnTo>
                    <a:lnTo>
                      <a:pt x="0" y="1510"/>
                    </a:lnTo>
                    <a:lnTo>
                      <a:pt x="2" y="1433"/>
                    </a:lnTo>
                    <a:lnTo>
                      <a:pt x="7" y="1356"/>
                    </a:lnTo>
                    <a:lnTo>
                      <a:pt x="15" y="1281"/>
                    </a:lnTo>
                    <a:lnTo>
                      <a:pt x="27" y="1206"/>
                    </a:lnTo>
                    <a:lnTo>
                      <a:pt x="42" y="1133"/>
                    </a:lnTo>
                    <a:lnTo>
                      <a:pt x="59" y="1062"/>
                    </a:lnTo>
                    <a:lnTo>
                      <a:pt x="80" y="992"/>
                    </a:lnTo>
                    <a:lnTo>
                      <a:pt x="104" y="923"/>
                    </a:lnTo>
                    <a:lnTo>
                      <a:pt x="131" y="856"/>
                    </a:lnTo>
                    <a:lnTo>
                      <a:pt x="160" y="791"/>
                    </a:lnTo>
                    <a:lnTo>
                      <a:pt x="192" y="728"/>
                    </a:lnTo>
                    <a:lnTo>
                      <a:pt x="226" y="667"/>
                    </a:lnTo>
                    <a:lnTo>
                      <a:pt x="263" y="607"/>
                    </a:lnTo>
                    <a:lnTo>
                      <a:pt x="303" y="550"/>
                    </a:lnTo>
                    <a:lnTo>
                      <a:pt x="344" y="496"/>
                    </a:lnTo>
                    <a:lnTo>
                      <a:pt x="388" y="443"/>
                    </a:lnTo>
                    <a:lnTo>
                      <a:pt x="434" y="393"/>
                    </a:lnTo>
                    <a:lnTo>
                      <a:pt x="483" y="346"/>
                    </a:lnTo>
                    <a:lnTo>
                      <a:pt x="533" y="301"/>
                    </a:lnTo>
                    <a:lnTo>
                      <a:pt x="585" y="259"/>
                    </a:lnTo>
                    <a:lnTo>
                      <a:pt x="639" y="219"/>
                    </a:lnTo>
                    <a:lnTo>
                      <a:pt x="694" y="183"/>
                    </a:lnTo>
                    <a:lnTo>
                      <a:pt x="751" y="149"/>
                    </a:lnTo>
                    <a:lnTo>
                      <a:pt x="810" y="119"/>
                    </a:lnTo>
                    <a:lnTo>
                      <a:pt x="871" y="92"/>
                    </a:lnTo>
                    <a:lnTo>
                      <a:pt x="932" y="68"/>
                    </a:lnTo>
                    <a:lnTo>
                      <a:pt x="995" y="48"/>
                    </a:lnTo>
                    <a:lnTo>
                      <a:pt x="1060" y="31"/>
                    </a:lnTo>
                    <a:lnTo>
                      <a:pt x="1125" y="18"/>
                    </a:lnTo>
                    <a:lnTo>
                      <a:pt x="1192" y="8"/>
                    </a:lnTo>
                    <a:lnTo>
                      <a:pt x="1225" y="5"/>
                    </a:lnTo>
                    <a:lnTo>
                      <a:pt x="1259" y="2"/>
                    </a:lnTo>
                    <a:lnTo>
                      <a:pt x="1293" y="1"/>
                    </a:lnTo>
                    <a:lnTo>
                      <a:pt x="1328" y="0"/>
                    </a:lnTo>
                    <a:lnTo>
                      <a:pt x="1361" y="1"/>
                    </a:lnTo>
                    <a:lnTo>
                      <a:pt x="1361" y="19"/>
                    </a:lnTo>
                    <a:lnTo>
                      <a:pt x="1328" y="18"/>
                    </a:lnTo>
                    <a:lnTo>
                      <a:pt x="1294" y="19"/>
                    </a:lnTo>
                    <a:lnTo>
                      <a:pt x="1261" y="20"/>
                    </a:lnTo>
                    <a:lnTo>
                      <a:pt x="1227" y="23"/>
                    </a:lnTo>
                    <a:lnTo>
                      <a:pt x="1194" y="26"/>
                    </a:lnTo>
                    <a:lnTo>
                      <a:pt x="1129" y="35"/>
                    </a:lnTo>
                    <a:lnTo>
                      <a:pt x="1064" y="48"/>
                    </a:lnTo>
                    <a:lnTo>
                      <a:pt x="1001" y="65"/>
                    </a:lnTo>
                    <a:lnTo>
                      <a:pt x="939" y="85"/>
                    </a:lnTo>
                    <a:lnTo>
                      <a:pt x="878" y="109"/>
                    </a:lnTo>
                    <a:lnTo>
                      <a:pt x="819" y="135"/>
                    </a:lnTo>
                    <a:lnTo>
                      <a:pt x="761" y="165"/>
                    </a:lnTo>
                    <a:lnTo>
                      <a:pt x="704" y="198"/>
                    </a:lnTo>
                    <a:lnTo>
                      <a:pt x="649" y="234"/>
                    </a:lnTo>
                    <a:lnTo>
                      <a:pt x="596" y="273"/>
                    </a:lnTo>
                    <a:lnTo>
                      <a:pt x="545" y="314"/>
                    </a:lnTo>
                    <a:lnTo>
                      <a:pt x="495" y="358"/>
                    </a:lnTo>
                    <a:lnTo>
                      <a:pt x="448" y="405"/>
                    </a:lnTo>
                    <a:lnTo>
                      <a:pt x="402" y="455"/>
                    </a:lnTo>
                    <a:lnTo>
                      <a:pt x="359" y="506"/>
                    </a:lnTo>
                    <a:lnTo>
                      <a:pt x="317" y="561"/>
                    </a:lnTo>
                    <a:lnTo>
                      <a:pt x="279" y="617"/>
                    </a:lnTo>
                    <a:lnTo>
                      <a:pt x="242" y="675"/>
                    </a:lnTo>
                    <a:lnTo>
                      <a:pt x="208" y="736"/>
                    </a:lnTo>
                    <a:lnTo>
                      <a:pt x="176" y="798"/>
                    </a:lnTo>
                    <a:lnTo>
                      <a:pt x="147" y="863"/>
                    </a:lnTo>
                    <a:lnTo>
                      <a:pt x="121" y="929"/>
                    </a:lnTo>
                    <a:lnTo>
                      <a:pt x="98" y="997"/>
                    </a:lnTo>
                    <a:lnTo>
                      <a:pt x="77" y="1066"/>
                    </a:lnTo>
                    <a:lnTo>
                      <a:pt x="59" y="1137"/>
                    </a:lnTo>
                    <a:lnTo>
                      <a:pt x="45" y="1209"/>
                    </a:lnTo>
                    <a:lnTo>
                      <a:pt x="33" y="1283"/>
                    </a:lnTo>
                    <a:lnTo>
                      <a:pt x="25" y="1357"/>
                    </a:lnTo>
                    <a:lnTo>
                      <a:pt x="20" y="1433"/>
                    </a:lnTo>
                    <a:lnTo>
                      <a:pt x="18" y="1510"/>
                    </a:lnTo>
                    <a:lnTo>
                      <a:pt x="18" y="1545"/>
                    </a:lnTo>
                    <a:lnTo>
                      <a:pt x="19" y="1580"/>
                    </a:lnTo>
                    <a:lnTo>
                      <a:pt x="21" y="1615"/>
                    </a:lnTo>
                    <a:lnTo>
                      <a:pt x="24" y="1650"/>
                    </a:lnTo>
                    <a:lnTo>
                      <a:pt x="27" y="1684"/>
                    </a:lnTo>
                    <a:lnTo>
                      <a:pt x="31" y="1719"/>
                    </a:lnTo>
                    <a:lnTo>
                      <a:pt x="35" y="1753"/>
                    </a:lnTo>
                    <a:lnTo>
                      <a:pt x="41" y="1788"/>
                    </a:lnTo>
                    <a:lnTo>
                      <a:pt x="23" y="1791"/>
                    </a:lnTo>
                    <a:close/>
                  </a:path>
                </a:pathLst>
              </a:custGeom>
              <a:solidFill>
                <a:srgbClr val="FF0000"/>
              </a:solidFill>
              <a:ln w="0" cap="flat">
                <a:solidFill>
                  <a:srgbClr val="FF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 sz="2500"/>
              </a:p>
            </p:txBody>
          </p:sp>
          <p:grpSp>
            <p:nvGrpSpPr>
              <p:cNvPr id="155" name="Gruppieren 154"/>
              <p:cNvGrpSpPr/>
              <p:nvPr/>
            </p:nvGrpSpPr>
            <p:grpSpPr>
              <a:xfrm>
                <a:off x="3859847" y="2132220"/>
                <a:ext cx="6236998" cy="6224284"/>
                <a:chOff x="3859847" y="2132220"/>
                <a:chExt cx="6236998" cy="6224284"/>
              </a:xfrm>
            </p:grpSpPr>
            <p:grpSp>
              <p:nvGrpSpPr>
                <p:cNvPr id="156" name="Gruppieren 155"/>
                <p:cNvGrpSpPr/>
                <p:nvPr/>
              </p:nvGrpSpPr>
              <p:grpSpPr>
                <a:xfrm>
                  <a:off x="3859847" y="2132220"/>
                  <a:ext cx="6236998" cy="6224284"/>
                  <a:chOff x="3859847" y="2132220"/>
                  <a:chExt cx="6236998" cy="6224284"/>
                </a:xfrm>
              </p:grpSpPr>
              <p:sp>
                <p:nvSpPr>
                  <p:cNvPr id="158" name="Freeform 10"/>
                  <p:cNvSpPr>
                    <a:spLocks/>
                  </p:cNvSpPr>
                  <p:nvPr/>
                </p:nvSpPr>
                <p:spPr bwMode="auto">
                  <a:xfrm>
                    <a:off x="3859847" y="4546800"/>
                    <a:ext cx="6236998" cy="3809704"/>
                  </a:xfrm>
                  <a:custGeom>
                    <a:avLst/>
                    <a:gdLst>
                      <a:gd name="T0" fmla="*/ 2684 w 3257"/>
                      <a:gd name="T1" fmla="*/ 58 h 1896"/>
                      <a:gd name="T2" fmla="*/ 2825 w 3257"/>
                      <a:gd name="T3" fmla="*/ 145 h 1896"/>
                      <a:gd name="T4" fmla="*/ 2947 w 3257"/>
                      <a:gd name="T5" fmla="*/ 240 h 1896"/>
                      <a:gd name="T6" fmla="*/ 3051 w 3257"/>
                      <a:gd name="T7" fmla="*/ 345 h 1896"/>
                      <a:gd name="T8" fmla="*/ 3134 w 3257"/>
                      <a:gd name="T9" fmla="*/ 456 h 1896"/>
                      <a:gd name="T10" fmla="*/ 3197 w 3257"/>
                      <a:gd name="T11" fmla="*/ 573 h 1896"/>
                      <a:gd name="T12" fmla="*/ 3238 w 3257"/>
                      <a:gd name="T13" fmla="*/ 695 h 1896"/>
                      <a:gd name="T14" fmla="*/ 3252 w 3257"/>
                      <a:gd name="T15" fmla="*/ 773 h 1896"/>
                      <a:gd name="T16" fmla="*/ 3257 w 3257"/>
                      <a:gd name="T17" fmla="*/ 837 h 1896"/>
                      <a:gd name="T18" fmla="*/ 3252 w 3257"/>
                      <a:gd name="T19" fmla="*/ 933 h 1896"/>
                      <a:gd name="T20" fmla="*/ 3231 w 3257"/>
                      <a:gd name="T21" fmla="*/ 1038 h 1896"/>
                      <a:gd name="T22" fmla="*/ 3183 w 3257"/>
                      <a:gd name="T23" fmla="*/ 1164 h 1896"/>
                      <a:gd name="T24" fmla="*/ 3059 w 3257"/>
                      <a:gd name="T25" fmla="*/ 1351 h 1896"/>
                      <a:gd name="T26" fmla="*/ 2883 w 3257"/>
                      <a:gd name="T27" fmla="*/ 1517 h 1896"/>
                      <a:gd name="T28" fmla="*/ 2663 w 3257"/>
                      <a:gd name="T29" fmla="*/ 1659 h 1896"/>
                      <a:gd name="T30" fmla="*/ 2403 w 3257"/>
                      <a:gd name="T31" fmla="*/ 1770 h 1896"/>
                      <a:gd name="T32" fmla="*/ 2112 w 3257"/>
                      <a:gd name="T33" fmla="*/ 1849 h 1896"/>
                      <a:gd name="T34" fmla="*/ 1794 w 3257"/>
                      <a:gd name="T35" fmla="*/ 1890 h 1896"/>
                      <a:gd name="T36" fmla="*/ 1465 w 3257"/>
                      <a:gd name="T37" fmla="*/ 1891 h 1896"/>
                      <a:gd name="T38" fmla="*/ 1153 w 3257"/>
                      <a:gd name="T39" fmla="*/ 1851 h 1896"/>
                      <a:gd name="T40" fmla="*/ 865 w 3257"/>
                      <a:gd name="T41" fmla="*/ 1775 h 1896"/>
                      <a:gd name="T42" fmla="*/ 608 w 3257"/>
                      <a:gd name="T43" fmla="*/ 1666 h 1896"/>
                      <a:gd name="T44" fmla="*/ 388 w 3257"/>
                      <a:gd name="T45" fmla="*/ 1529 h 1896"/>
                      <a:gd name="T46" fmla="*/ 211 w 3257"/>
                      <a:gd name="T47" fmla="*/ 1368 h 1896"/>
                      <a:gd name="T48" fmla="*/ 84 w 3257"/>
                      <a:gd name="T49" fmla="*/ 1185 h 1896"/>
                      <a:gd name="T50" fmla="*/ 18 w 3257"/>
                      <a:gd name="T51" fmla="*/ 1011 h 1896"/>
                      <a:gd name="T52" fmla="*/ 2 w 3257"/>
                      <a:gd name="T53" fmla="*/ 907 h 1896"/>
                      <a:gd name="T54" fmla="*/ 22 w 3257"/>
                      <a:gd name="T55" fmla="*/ 931 h 1896"/>
                      <a:gd name="T56" fmla="*/ 42 w 3257"/>
                      <a:gd name="T57" fmla="*/ 1031 h 1896"/>
                      <a:gd name="T58" fmla="*/ 126 w 3257"/>
                      <a:gd name="T59" fmla="*/ 1223 h 1896"/>
                      <a:gd name="T60" fmla="*/ 264 w 3257"/>
                      <a:gd name="T61" fmla="*/ 1397 h 1896"/>
                      <a:gd name="T62" fmla="*/ 449 w 3257"/>
                      <a:gd name="T63" fmla="*/ 1551 h 1896"/>
                      <a:gd name="T64" fmla="*/ 677 w 3257"/>
                      <a:gd name="T65" fmla="*/ 1680 h 1896"/>
                      <a:gd name="T66" fmla="*/ 940 w 3257"/>
                      <a:gd name="T67" fmla="*/ 1780 h 1896"/>
                      <a:gd name="T68" fmla="*/ 1232 w 3257"/>
                      <a:gd name="T69" fmla="*/ 1847 h 1896"/>
                      <a:gd name="T70" fmla="*/ 1546 w 3257"/>
                      <a:gd name="T71" fmla="*/ 1877 h 1896"/>
                      <a:gd name="T72" fmla="*/ 1874 w 3257"/>
                      <a:gd name="T73" fmla="*/ 1866 h 1896"/>
                      <a:gd name="T74" fmla="*/ 2183 w 3257"/>
                      <a:gd name="T75" fmla="*/ 1815 h 1896"/>
                      <a:gd name="T76" fmla="*/ 2464 w 3257"/>
                      <a:gd name="T77" fmla="*/ 1729 h 1896"/>
                      <a:gd name="T78" fmla="*/ 2712 w 3257"/>
                      <a:gd name="T79" fmla="*/ 1610 h 1896"/>
                      <a:gd name="T80" fmla="*/ 2920 w 3257"/>
                      <a:gd name="T81" fmla="*/ 1465 h 1896"/>
                      <a:gd name="T82" fmla="*/ 3081 w 3257"/>
                      <a:gd name="T83" fmla="*/ 1296 h 1896"/>
                      <a:gd name="T84" fmla="*/ 3188 w 3257"/>
                      <a:gd name="T85" fmla="*/ 1108 h 1896"/>
                      <a:gd name="T86" fmla="*/ 3220 w 3257"/>
                      <a:gd name="T87" fmla="*/ 1008 h 1896"/>
                      <a:gd name="T88" fmla="*/ 3237 w 3257"/>
                      <a:gd name="T89" fmla="*/ 905 h 1896"/>
                      <a:gd name="T90" fmla="*/ 3238 w 3257"/>
                      <a:gd name="T91" fmla="*/ 822 h 1896"/>
                      <a:gd name="T92" fmla="*/ 3232 w 3257"/>
                      <a:gd name="T93" fmla="*/ 760 h 1896"/>
                      <a:gd name="T94" fmla="*/ 3213 w 3257"/>
                      <a:gd name="T95" fmla="*/ 670 h 1896"/>
                      <a:gd name="T96" fmla="*/ 3168 w 3257"/>
                      <a:gd name="T97" fmla="*/ 551 h 1896"/>
                      <a:gd name="T98" fmla="*/ 3101 w 3257"/>
                      <a:gd name="T99" fmla="*/ 438 h 1896"/>
                      <a:gd name="T100" fmla="*/ 3014 w 3257"/>
                      <a:gd name="T101" fmla="*/ 330 h 1896"/>
                      <a:gd name="T102" fmla="*/ 2907 w 3257"/>
                      <a:gd name="T103" fmla="*/ 230 h 1896"/>
                      <a:gd name="T104" fmla="*/ 2781 w 3257"/>
                      <a:gd name="T105" fmla="*/ 137 h 1896"/>
                      <a:gd name="T106" fmla="*/ 2638 w 3257"/>
                      <a:gd name="T107" fmla="*/ 54 h 189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  <a:cxn ang="0">
                        <a:pos x="T84" y="T85"/>
                      </a:cxn>
                      <a:cxn ang="0">
                        <a:pos x="T86" y="T87"/>
                      </a:cxn>
                      <a:cxn ang="0">
                        <a:pos x="T88" y="T89"/>
                      </a:cxn>
                      <a:cxn ang="0">
                        <a:pos x="T90" y="T91"/>
                      </a:cxn>
                      <a:cxn ang="0">
                        <a:pos x="T92" y="T93"/>
                      </a:cxn>
                      <a:cxn ang="0">
                        <a:pos x="T94" y="T95"/>
                      </a:cxn>
                      <a:cxn ang="0">
                        <a:pos x="T96" y="T97"/>
                      </a:cxn>
                      <a:cxn ang="0">
                        <a:pos x="T98" y="T99"/>
                      </a:cxn>
                      <a:cxn ang="0">
                        <a:pos x="T100" y="T101"/>
                      </a:cxn>
                      <a:cxn ang="0">
                        <a:pos x="T102" y="T103"/>
                      </a:cxn>
                      <a:cxn ang="0">
                        <a:pos x="T104" y="T105"/>
                      </a:cxn>
                      <a:cxn ang="0">
                        <a:pos x="T106" y="T107"/>
                      </a:cxn>
                    </a:cxnLst>
                    <a:rect l="0" t="0" r="r" b="b"/>
                    <a:pathLst>
                      <a:path w="3257" h="1896">
                        <a:moveTo>
                          <a:pt x="2568" y="0"/>
                        </a:moveTo>
                        <a:lnTo>
                          <a:pt x="2607" y="19"/>
                        </a:lnTo>
                        <a:lnTo>
                          <a:pt x="2646" y="38"/>
                        </a:lnTo>
                        <a:lnTo>
                          <a:pt x="2684" y="58"/>
                        </a:lnTo>
                        <a:lnTo>
                          <a:pt x="2721" y="79"/>
                        </a:lnTo>
                        <a:lnTo>
                          <a:pt x="2757" y="100"/>
                        </a:lnTo>
                        <a:lnTo>
                          <a:pt x="2791" y="122"/>
                        </a:lnTo>
                        <a:lnTo>
                          <a:pt x="2825" y="145"/>
                        </a:lnTo>
                        <a:lnTo>
                          <a:pt x="2857" y="168"/>
                        </a:lnTo>
                        <a:lnTo>
                          <a:pt x="2888" y="191"/>
                        </a:lnTo>
                        <a:lnTo>
                          <a:pt x="2918" y="216"/>
                        </a:lnTo>
                        <a:lnTo>
                          <a:pt x="2947" y="240"/>
                        </a:lnTo>
                        <a:lnTo>
                          <a:pt x="2975" y="266"/>
                        </a:lnTo>
                        <a:lnTo>
                          <a:pt x="3001" y="292"/>
                        </a:lnTo>
                        <a:lnTo>
                          <a:pt x="3027" y="318"/>
                        </a:lnTo>
                        <a:lnTo>
                          <a:pt x="3051" y="345"/>
                        </a:lnTo>
                        <a:lnTo>
                          <a:pt x="3074" y="372"/>
                        </a:lnTo>
                        <a:lnTo>
                          <a:pt x="3095" y="399"/>
                        </a:lnTo>
                        <a:lnTo>
                          <a:pt x="3116" y="427"/>
                        </a:lnTo>
                        <a:lnTo>
                          <a:pt x="3134" y="456"/>
                        </a:lnTo>
                        <a:lnTo>
                          <a:pt x="3152" y="484"/>
                        </a:lnTo>
                        <a:lnTo>
                          <a:pt x="3169" y="514"/>
                        </a:lnTo>
                        <a:lnTo>
                          <a:pt x="3183" y="543"/>
                        </a:lnTo>
                        <a:lnTo>
                          <a:pt x="3197" y="573"/>
                        </a:lnTo>
                        <a:lnTo>
                          <a:pt x="3210" y="603"/>
                        </a:lnTo>
                        <a:lnTo>
                          <a:pt x="3220" y="634"/>
                        </a:lnTo>
                        <a:lnTo>
                          <a:pt x="3230" y="664"/>
                        </a:lnTo>
                        <a:lnTo>
                          <a:pt x="3238" y="695"/>
                        </a:lnTo>
                        <a:lnTo>
                          <a:pt x="3245" y="726"/>
                        </a:lnTo>
                        <a:lnTo>
                          <a:pt x="3248" y="742"/>
                        </a:lnTo>
                        <a:lnTo>
                          <a:pt x="3250" y="758"/>
                        </a:lnTo>
                        <a:lnTo>
                          <a:pt x="3252" y="773"/>
                        </a:lnTo>
                        <a:lnTo>
                          <a:pt x="3254" y="789"/>
                        </a:lnTo>
                        <a:lnTo>
                          <a:pt x="3255" y="805"/>
                        </a:lnTo>
                        <a:lnTo>
                          <a:pt x="3256" y="821"/>
                        </a:lnTo>
                        <a:lnTo>
                          <a:pt x="3257" y="837"/>
                        </a:lnTo>
                        <a:lnTo>
                          <a:pt x="3257" y="853"/>
                        </a:lnTo>
                        <a:lnTo>
                          <a:pt x="3256" y="880"/>
                        </a:lnTo>
                        <a:lnTo>
                          <a:pt x="3255" y="906"/>
                        </a:lnTo>
                        <a:lnTo>
                          <a:pt x="3252" y="933"/>
                        </a:lnTo>
                        <a:lnTo>
                          <a:pt x="3248" y="960"/>
                        </a:lnTo>
                        <a:lnTo>
                          <a:pt x="3244" y="986"/>
                        </a:lnTo>
                        <a:lnTo>
                          <a:pt x="3238" y="1012"/>
                        </a:lnTo>
                        <a:lnTo>
                          <a:pt x="3231" y="1038"/>
                        </a:lnTo>
                        <a:lnTo>
                          <a:pt x="3224" y="1064"/>
                        </a:lnTo>
                        <a:lnTo>
                          <a:pt x="3215" y="1089"/>
                        </a:lnTo>
                        <a:lnTo>
                          <a:pt x="3205" y="1114"/>
                        </a:lnTo>
                        <a:lnTo>
                          <a:pt x="3183" y="1164"/>
                        </a:lnTo>
                        <a:lnTo>
                          <a:pt x="3158" y="1212"/>
                        </a:lnTo>
                        <a:lnTo>
                          <a:pt x="3128" y="1260"/>
                        </a:lnTo>
                        <a:lnTo>
                          <a:pt x="3095" y="1306"/>
                        </a:lnTo>
                        <a:lnTo>
                          <a:pt x="3059" y="1351"/>
                        </a:lnTo>
                        <a:lnTo>
                          <a:pt x="3020" y="1395"/>
                        </a:lnTo>
                        <a:lnTo>
                          <a:pt x="2978" y="1437"/>
                        </a:lnTo>
                        <a:lnTo>
                          <a:pt x="2932" y="1478"/>
                        </a:lnTo>
                        <a:lnTo>
                          <a:pt x="2883" y="1517"/>
                        </a:lnTo>
                        <a:lnTo>
                          <a:pt x="2832" y="1555"/>
                        </a:lnTo>
                        <a:lnTo>
                          <a:pt x="2778" y="1591"/>
                        </a:lnTo>
                        <a:lnTo>
                          <a:pt x="2722" y="1626"/>
                        </a:lnTo>
                        <a:lnTo>
                          <a:pt x="2663" y="1659"/>
                        </a:lnTo>
                        <a:lnTo>
                          <a:pt x="2601" y="1689"/>
                        </a:lnTo>
                        <a:lnTo>
                          <a:pt x="2537" y="1718"/>
                        </a:lnTo>
                        <a:lnTo>
                          <a:pt x="2471" y="1746"/>
                        </a:lnTo>
                        <a:lnTo>
                          <a:pt x="2403" y="1770"/>
                        </a:lnTo>
                        <a:lnTo>
                          <a:pt x="2333" y="1794"/>
                        </a:lnTo>
                        <a:lnTo>
                          <a:pt x="2261" y="1814"/>
                        </a:lnTo>
                        <a:lnTo>
                          <a:pt x="2187" y="1833"/>
                        </a:lnTo>
                        <a:lnTo>
                          <a:pt x="2112" y="1849"/>
                        </a:lnTo>
                        <a:lnTo>
                          <a:pt x="2034" y="1863"/>
                        </a:lnTo>
                        <a:lnTo>
                          <a:pt x="1956" y="1875"/>
                        </a:lnTo>
                        <a:lnTo>
                          <a:pt x="1876" y="1884"/>
                        </a:lnTo>
                        <a:lnTo>
                          <a:pt x="1794" y="1890"/>
                        </a:lnTo>
                        <a:lnTo>
                          <a:pt x="1712" y="1895"/>
                        </a:lnTo>
                        <a:lnTo>
                          <a:pt x="1628" y="1896"/>
                        </a:lnTo>
                        <a:lnTo>
                          <a:pt x="1546" y="1895"/>
                        </a:lnTo>
                        <a:lnTo>
                          <a:pt x="1465" y="1891"/>
                        </a:lnTo>
                        <a:lnTo>
                          <a:pt x="1385" y="1884"/>
                        </a:lnTo>
                        <a:lnTo>
                          <a:pt x="1306" y="1875"/>
                        </a:lnTo>
                        <a:lnTo>
                          <a:pt x="1229" y="1864"/>
                        </a:lnTo>
                        <a:lnTo>
                          <a:pt x="1153" y="1851"/>
                        </a:lnTo>
                        <a:lnTo>
                          <a:pt x="1079" y="1835"/>
                        </a:lnTo>
                        <a:lnTo>
                          <a:pt x="1006" y="1817"/>
                        </a:lnTo>
                        <a:lnTo>
                          <a:pt x="935" y="1797"/>
                        </a:lnTo>
                        <a:lnTo>
                          <a:pt x="865" y="1775"/>
                        </a:lnTo>
                        <a:lnTo>
                          <a:pt x="798" y="1751"/>
                        </a:lnTo>
                        <a:lnTo>
                          <a:pt x="733" y="1724"/>
                        </a:lnTo>
                        <a:lnTo>
                          <a:pt x="670" y="1696"/>
                        </a:lnTo>
                        <a:lnTo>
                          <a:pt x="608" y="1666"/>
                        </a:lnTo>
                        <a:lnTo>
                          <a:pt x="550" y="1635"/>
                        </a:lnTo>
                        <a:lnTo>
                          <a:pt x="493" y="1601"/>
                        </a:lnTo>
                        <a:lnTo>
                          <a:pt x="440" y="1566"/>
                        </a:lnTo>
                        <a:lnTo>
                          <a:pt x="388" y="1529"/>
                        </a:lnTo>
                        <a:lnTo>
                          <a:pt x="340" y="1491"/>
                        </a:lnTo>
                        <a:lnTo>
                          <a:pt x="294" y="1451"/>
                        </a:lnTo>
                        <a:lnTo>
                          <a:pt x="251" y="1410"/>
                        </a:lnTo>
                        <a:lnTo>
                          <a:pt x="211" y="1368"/>
                        </a:lnTo>
                        <a:lnTo>
                          <a:pt x="175" y="1324"/>
                        </a:lnTo>
                        <a:lnTo>
                          <a:pt x="141" y="1279"/>
                        </a:lnTo>
                        <a:lnTo>
                          <a:pt x="111" y="1233"/>
                        </a:lnTo>
                        <a:lnTo>
                          <a:pt x="84" y="1185"/>
                        </a:lnTo>
                        <a:lnTo>
                          <a:pt x="61" y="1137"/>
                        </a:lnTo>
                        <a:lnTo>
                          <a:pt x="41" y="1087"/>
                        </a:lnTo>
                        <a:lnTo>
                          <a:pt x="25" y="1037"/>
                        </a:lnTo>
                        <a:lnTo>
                          <a:pt x="18" y="1011"/>
                        </a:lnTo>
                        <a:lnTo>
                          <a:pt x="13" y="985"/>
                        </a:lnTo>
                        <a:lnTo>
                          <a:pt x="8" y="959"/>
                        </a:lnTo>
                        <a:lnTo>
                          <a:pt x="4" y="933"/>
                        </a:lnTo>
                        <a:lnTo>
                          <a:pt x="2" y="907"/>
                        </a:lnTo>
                        <a:lnTo>
                          <a:pt x="0" y="880"/>
                        </a:lnTo>
                        <a:lnTo>
                          <a:pt x="18" y="879"/>
                        </a:lnTo>
                        <a:lnTo>
                          <a:pt x="20" y="905"/>
                        </a:lnTo>
                        <a:lnTo>
                          <a:pt x="22" y="931"/>
                        </a:lnTo>
                        <a:lnTo>
                          <a:pt x="26" y="956"/>
                        </a:lnTo>
                        <a:lnTo>
                          <a:pt x="30" y="982"/>
                        </a:lnTo>
                        <a:lnTo>
                          <a:pt x="36" y="1007"/>
                        </a:lnTo>
                        <a:lnTo>
                          <a:pt x="42" y="1031"/>
                        </a:lnTo>
                        <a:lnTo>
                          <a:pt x="58" y="1081"/>
                        </a:lnTo>
                        <a:lnTo>
                          <a:pt x="77" y="1129"/>
                        </a:lnTo>
                        <a:lnTo>
                          <a:pt x="100" y="1176"/>
                        </a:lnTo>
                        <a:lnTo>
                          <a:pt x="126" y="1223"/>
                        </a:lnTo>
                        <a:lnTo>
                          <a:pt x="156" y="1268"/>
                        </a:lnTo>
                        <a:lnTo>
                          <a:pt x="188" y="1313"/>
                        </a:lnTo>
                        <a:lnTo>
                          <a:pt x="225" y="1355"/>
                        </a:lnTo>
                        <a:lnTo>
                          <a:pt x="264" y="1397"/>
                        </a:lnTo>
                        <a:lnTo>
                          <a:pt x="306" y="1438"/>
                        </a:lnTo>
                        <a:lnTo>
                          <a:pt x="351" y="1477"/>
                        </a:lnTo>
                        <a:lnTo>
                          <a:pt x="399" y="1515"/>
                        </a:lnTo>
                        <a:lnTo>
                          <a:pt x="449" y="1551"/>
                        </a:lnTo>
                        <a:lnTo>
                          <a:pt x="503" y="1586"/>
                        </a:lnTo>
                        <a:lnTo>
                          <a:pt x="558" y="1619"/>
                        </a:lnTo>
                        <a:lnTo>
                          <a:pt x="616" y="1650"/>
                        </a:lnTo>
                        <a:lnTo>
                          <a:pt x="677" y="1680"/>
                        </a:lnTo>
                        <a:lnTo>
                          <a:pt x="739" y="1708"/>
                        </a:lnTo>
                        <a:lnTo>
                          <a:pt x="804" y="1734"/>
                        </a:lnTo>
                        <a:lnTo>
                          <a:pt x="871" y="1758"/>
                        </a:lnTo>
                        <a:lnTo>
                          <a:pt x="940" y="1780"/>
                        </a:lnTo>
                        <a:lnTo>
                          <a:pt x="1010" y="1800"/>
                        </a:lnTo>
                        <a:lnTo>
                          <a:pt x="1082" y="1818"/>
                        </a:lnTo>
                        <a:lnTo>
                          <a:pt x="1156" y="1833"/>
                        </a:lnTo>
                        <a:lnTo>
                          <a:pt x="1232" y="1847"/>
                        </a:lnTo>
                        <a:lnTo>
                          <a:pt x="1308" y="1858"/>
                        </a:lnTo>
                        <a:lnTo>
                          <a:pt x="1387" y="1866"/>
                        </a:lnTo>
                        <a:lnTo>
                          <a:pt x="1466" y="1873"/>
                        </a:lnTo>
                        <a:lnTo>
                          <a:pt x="1546" y="1877"/>
                        </a:lnTo>
                        <a:lnTo>
                          <a:pt x="1628" y="1878"/>
                        </a:lnTo>
                        <a:lnTo>
                          <a:pt x="1711" y="1877"/>
                        </a:lnTo>
                        <a:lnTo>
                          <a:pt x="1793" y="1872"/>
                        </a:lnTo>
                        <a:lnTo>
                          <a:pt x="1874" y="1866"/>
                        </a:lnTo>
                        <a:lnTo>
                          <a:pt x="1953" y="1857"/>
                        </a:lnTo>
                        <a:lnTo>
                          <a:pt x="2031" y="1845"/>
                        </a:lnTo>
                        <a:lnTo>
                          <a:pt x="2108" y="1831"/>
                        </a:lnTo>
                        <a:lnTo>
                          <a:pt x="2183" y="1815"/>
                        </a:lnTo>
                        <a:lnTo>
                          <a:pt x="2256" y="1797"/>
                        </a:lnTo>
                        <a:lnTo>
                          <a:pt x="2327" y="1776"/>
                        </a:lnTo>
                        <a:lnTo>
                          <a:pt x="2397" y="1754"/>
                        </a:lnTo>
                        <a:lnTo>
                          <a:pt x="2464" y="1729"/>
                        </a:lnTo>
                        <a:lnTo>
                          <a:pt x="2530" y="1702"/>
                        </a:lnTo>
                        <a:lnTo>
                          <a:pt x="2593" y="1673"/>
                        </a:lnTo>
                        <a:lnTo>
                          <a:pt x="2654" y="1643"/>
                        </a:lnTo>
                        <a:lnTo>
                          <a:pt x="2712" y="1610"/>
                        </a:lnTo>
                        <a:lnTo>
                          <a:pt x="2768" y="1577"/>
                        </a:lnTo>
                        <a:lnTo>
                          <a:pt x="2822" y="1541"/>
                        </a:lnTo>
                        <a:lnTo>
                          <a:pt x="2872" y="1504"/>
                        </a:lnTo>
                        <a:lnTo>
                          <a:pt x="2920" y="1465"/>
                        </a:lnTo>
                        <a:lnTo>
                          <a:pt x="2965" y="1424"/>
                        </a:lnTo>
                        <a:lnTo>
                          <a:pt x="3007" y="1383"/>
                        </a:lnTo>
                        <a:lnTo>
                          <a:pt x="3045" y="1340"/>
                        </a:lnTo>
                        <a:lnTo>
                          <a:pt x="3081" y="1296"/>
                        </a:lnTo>
                        <a:lnTo>
                          <a:pt x="3113" y="1250"/>
                        </a:lnTo>
                        <a:lnTo>
                          <a:pt x="3141" y="1204"/>
                        </a:lnTo>
                        <a:lnTo>
                          <a:pt x="3167" y="1157"/>
                        </a:lnTo>
                        <a:lnTo>
                          <a:pt x="3188" y="1108"/>
                        </a:lnTo>
                        <a:lnTo>
                          <a:pt x="3198" y="1083"/>
                        </a:lnTo>
                        <a:lnTo>
                          <a:pt x="3206" y="1059"/>
                        </a:lnTo>
                        <a:lnTo>
                          <a:pt x="3214" y="1033"/>
                        </a:lnTo>
                        <a:lnTo>
                          <a:pt x="3220" y="1008"/>
                        </a:lnTo>
                        <a:lnTo>
                          <a:pt x="3226" y="983"/>
                        </a:lnTo>
                        <a:lnTo>
                          <a:pt x="3230" y="957"/>
                        </a:lnTo>
                        <a:lnTo>
                          <a:pt x="3234" y="931"/>
                        </a:lnTo>
                        <a:lnTo>
                          <a:pt x="3237" y="905"/>
                        </a:lnTo>
                        <a:lnTo>
                          <a:pt x="3238" y="879"/>
                        </a:lnTo>
                        <a:lnTo>
                          <a:pt x="3239" y="853"/>
                        </a:lnTo>
                        <a:lnTo>
                          <a:pt x="3239" y="837"/>
                        </a:lnTo>
                        <a:lnTo>
                          <a:pt x="3238" y="822"/>
                        </a:lnTo>
                        <a:lnTo>
                          <a:pt x="3237" y="806"/>
                        </a:lnTo>
                        <a:lnTo>
                          <a:pt x="3236" y="791"/>
                        </a:lnTo>
                        <a:lnTo>
                          <a:pt x="3234" y="776"/>
                        </a:lnTo>
                        <a:lnTo>
                          <a:pt x="3232" y="760"/>
                        </a:lnTo>
                        <a:lnTo>
                          <a:pt x="3230" y="745"/>
                        </a:lnTo>
                        <a:lnTo>
                          <a:pt x="3227" y="730"/>
                        </a:lnTo>
                        <a:lnTo>
                          <a:pt x="3221" y="700"/>
                        </a:lnTo>
                        <a:lnTo>
                          <a:pt x="3213" y="670"/>
                        </a:lnTo>
                        <a:lnTo>
                          <a:pt x="3204" y="640"/>
                        </a:lnTo>
                        <a:lnTo>
                          <a:pt x="3193" y="610"/>
                        </a:lnTo>
                        <a:lnTo>
                          <a:pt x="3181" y="580"/>
                        </a:lnTo>
                        <a:lnTo>
                          <a:pt x="3168" y="551"/>
                        </a:lnTo>
                        <a:lnTo>
                          <a:pt x="3153" y="522"/>
                        </a:lnTo>
                        <a:lnTo>
                          <a:pt x="3137" y="494"/>
                        </a:lnTo>
                        <a:lnTo>
                          <a:pt x="3119" y="466"/>
                        </a:lnTo>
                        <a:lnTo>
                          <a:pt x="3101" y="438"/>
                        </a:lnTo>
                        <a:lnTo>
                          <a:pt x="3081" y="410"/>
                        </a:lnTo>
                        <a:lnTo>
                          <a:pt x="3060" y="383"/>
                        </a:lnTo>
                        <a:lnTo>
                          <a:pt x="3037" y="357"/>
                        </a:lnTo>
                        <a:lnTo>
                          <a:pt x="3014" y="330"/>
                        </a:lnTo>
                        <a:lnTo>
                          <a:pt x="2989" y="304"/>
                        </a:lnTo>
                        <a:lnTo>
                          <a:pt x="2963" y="279"/>
                        </a:lnTo>
                        <a:lnTo>
                          <a:pt x="2935" y="254"/>
                        </a:lnTo>
                        <a:lnTo>
                          <a:pt x="2907" y="230"/>
                        </a:lnTo>
                        <a:lnTo>
                          <a:pt x="2877" y="206"/>
                        </a:lnTo>
                        <a:lnTo>
                          <a:pt x="2847" y="182"/>
                        </a:lnTo>
                        <a:lnTo>
                          <a:pt x="2815" y="160"/>
                        </a:lnTo>
                        <a:lnTo>
                          <a:pt x="2781" y="137"/>
                        </a:lnTo>
                        <a:lnTo>
                          <a:pt x="2747" y="116"/>
                        </a:lnTo>
                        <a:lnTo>
                          <a:pt x="2712" y="95"/>
                        </a:lnTo>
                        <a:lnTo>
                          <a:pt x="2676" y="74"/>
                        </a:lnTo>
                        <a:lnTo>
                          <a:pt x="2638" y="54"/>
                        </a:lnTo>
                        <a:lnTo>
                          <a:pt x="2600" y="35"/>
                        </a:lnTo>
                        <a:lnTo>
                          <a:pt x="2560" y="17"/>
                        </a:lnTo>
                        <a:lnTo>
                          <a:pt x="2568" y="0"/>
                        </a:lnTo>
                        <a:close/>
                      </a:path>
                    </a:pathLst>
                  </a:custGeom>
                  <a:solidFill>
                    <a:srgbClr val="FF0000"/>
                  </a:solidFill>
                  <a:ln w="0" cap="flat">
                    <a:solidFill>
                      <a:srgbClr val="FF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de-DE" sz="2500" dirty="0"/>
                  </a:p>
                </p:txBody>
              </p:sp>
              <p:grpSp>
                <p:nvGrpSpPr>
                  <p:cNvPr id="159" name="Gruppieren 158"/>
                  <p:cNvGrpSpPr/>
                  <p:nvPr/>
                </p:nvGrpSpPr>
                <p:grpSpPr>
                  <a:xfrm>
                    <a:off x="5472237" y="2132220"/>
                    <a:ext cx="2868598" cy="1524443"/>
                    <a:chOff x="5472237" y="2132220"/>
                    <a:chExt cx="2868598" cy="1524443"/>
                  </a:xfrm>
                </p:grpSpPr>
                <p:sp>
                  <p:nvSpPr>
                    <p:cNvPr id="160" name="Freeform 11"/>
                    <p:cNvSpPr>
                      <a:spLocks noEditPoints="1"/>
                    </p:cNvSpPr>
                    <p:nvPr/>
                  </p:nvSpPr>
                  <p:spPr bwMode="auto">
                    <a:xfrm>
                      <a:off x="6471841" y="2132220"/>
                      <a:ext cx="1449618" cy="466166"/>
                    </a:xfrm>
                    <a:custGeom>
                      <a:avLst/>
                      <a:gdLst>
                        <a:gd name="T0" fmla="*/ 4 w 757"/>
                        <a:gd name="T1" fmla="*/ 232 h 232"/>
                        <a:gd name="T2" fmla="*/ 681 w 757"/>
                        <a:gd name="T3" fmla="*/ 50 h 232"/>
                        <a:gd name="T4" fmla="*/ 676 w 757"/>
                        <a:gd name="T5" fmla="*/ 33 h 232"/>
                        <a:gd name="T6" fmla="*/ 0 w 757"/>
                        <a:gd name="T7" fmla="*/ 215 h 232"/>
                        <a:gd name="T8" fmla="*/ 4 w 757"/>
                        <a:gd name="T9" fmla="*/ 232 h 232"/>
                        <a:gd name="T10" fmla="*/ 681 w 757"/>
                        <a:gd name="T11" fmla="*/ 87 h 232"/>
                        <a:gd name="T12" fmla="*/ 757 w 757"/>
                        <a:gd name="T13" fmla="*/ 20 h 232"/>
                        <a:gd name="T14" fmla="*/ 658 w 757"/>
                        <a:gd name="T15" fmla="*/ 0 h 232"/>
                        <a:gd name="T16" fmla="*/ 681 w 757"/>
                        <a:gd name="T17" fmla="*/ 87 h 232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</a:cxnLst>
                      <a:rect l="0" t="0" r="r" b="b"/>
                      <a:pathLst>
                        <a:path w="757" h="232">
                          <a:moveTo>
                            <a:pt x="4" y="232"/>
                          </a:moveTo>
                          <a:lnTo>
                            <a:pt x="681" y="50"/>
                          </a:lnTo>
                          <a:lnTo>
                            <a:pt x="676" y="33"/>
                          </a:lnTo>
                          <a:lnTo>
                            <a:pt x="0" y="215"/>
                          </a:lnTo>
                          <a:lnTo>
                            <a:pt x="4" y="232"/>
                          </a:lnTo>
                          <a:close/>
                          <a:moveTo>
                            <a:pt x="681" y="87"/>
                          </a:moveTo>
                          <a:lnTo>
                            <a:pt x="757" y="20"/>
                          </a:lnTo>
                          <a:lnTo>
                            <a:pt x="658" y="0"/>
                          </a:lnTo>
                          <a:lnTo>
                            <a:pt x="681" y="87"/>
                          </a:lnTo>
                          <a:close/>
                        </a:path>
                      </a:pathLst>
                    </a:custGeom>
                    <a:solidFill>
                      <a:srgbClr val="FF0000"/>
                    </a:solidFill>
                    <a:ln w="0" cap="flat">
                      <a:solidFill>
                        <a:srgbClr val="FF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de-DE" sz="2500" dirty="0"/>
                    </a:p>
                  </p:txBody>
                </p:sp>
                <p:sp>
                  <p:nvSpPr>
                    <p:cNvPr id="161" name="Freeform 13"/>
                    <p:cNvSpPr>
                      <a:spLocks/>
                    </p:cNvSpPr>
                    <p:nvPr/>
                  </p:nvSpPr>
                  <p:spPr bwMode="auto">
                    <a:xfrm>
                      <a:off x="5472237" y="2680125"/>
                      <a:ext cx="2868598" cy="976538"/>
                    </a:xfrm>
                    <a:custGeom>
                      <a:avLst/>
                      <a:gdLst>
                        <a:gd name="T0" fmla="*/ 1406 w 1498"/>
                        <a:gd name="T1" fmla="*/ 125 h 486"/>
                        <a:gd name="T2" fmla="*/ 1477 w 1498"/>
                        <a:gd name="T3" fmla="*/ 186 h 486"/>
                        <a:gd name="T4" fmla="*/ 1496 w 1498"/>
                        <a:gd name="T5" fmla="*/ 225 h 486"/>
                        <a:gd name="T6" fmla="*/ 1495 w 1498"/>
                        <a:gd name="T7" fmla="*/ 263 h 486"/>
                        <a:gd name="T8" fmla="*/ 1477 w 1498"/>
                        <a:gd name="T9" fmla="*/ 301 h 486"/>
                        <a:gd name="T10" fmla="*/ 1443 w 1498"/>
                        <a:gd name="T11" fmla="*/ 336 h 486"/>
                        <a:gd name="T12" fmla="*/ 1395 w 1498"/>
                        <a:gd name="T13" fmla="*/ 367 h 486"/>
                        <a:gd name="T14" fmla="*/ 1275 w 1498"/>
                        <a:gd name="T15" fmla="*/ 417 h 486"/>
                        <a:gd name="T16" fmla="*/ 1103 w 1498"/>
                        <a:gd name="T17" fmla="*/ 458 h 486"/>
                        <a:gd name="T18" fmla="*/ 899 w 1498"/>
                        <a:gd name="T19" fmla="*/ 481 h 486"/>
                        <a:gd name="T20" fmla="*/ 673 w 1498"/>
                        <a:gd name="T21" fmla="*/ 485 h 486"/>
                        <a:gd name="T22" fmla="*/ 460 w 1498"/>
                        <a:gd name="T23" fmla="*/ 468 h 486"/>
                        <a:gd name="T24" fmla="*/ 276 w 1498"/>
                        <a:gd name="T25" fmla="*/ 432 h 486"/>
                        <a:gd name="T26" fmla="*/ 132 w 1498"/>
                        <a:gd name="T27" fmla="*/ 382 h 486"/>
                        <a:gd name="T28" fmla="*/ 69 w 1498"/>
                        <a:gd name="T29" fmla="*/ 347 h 486"/>
                        <a:gd name="T30" fmla="*/ 31 w 1498"/>
                        <a:gd name="T31" fmla="*/ 313 h 486"/>
                        <a:gd name="T32" fmla="*/ 7 w 1498"/>
                        <a:gd name="T33" fmla="*/ 276 h 486"/>
                        <a:gd name="T34" fmla="*/ 0 w 1498"/>
                        <a:gd name="T35" fmla="*/ 236 h 486"/>
                        <a:gd name="T36" fmla="*/ 13 w 1498"/>
                        <a:gd name="T37" fmla="*/ 197 h 486"/>
                        <a:gd name="T38" fmla="*/ 42 w 1498"/>
                        <a:gd name="T39" fmla="*/ 161 h 486"/>
                        <a:gd name="T40" fmla="*/ 85 w 1498"/>
                        <a:gd name="T41" fmla="*/ 129 h 486"/>
                        <a:gd name="T42" fmla="*/ 175 w 1498"/>
                        <a:gd name="T43" fmla="*/ 85 h 486"/>
                        <a:gd name="T44" fmla="*/ 333 w 1498"/>
                        <a:gd name="T45" fmla="*/ 40 h 486"/>
                        <a:gd name="T46" fmla="*/ 528 w 1498"/>
                        <a:gd name="T47" fmla="*/ 10 h 486"/>
                        <a:gd name="T48" fmla="*/ 749 w 1498"/>
                        <a:gd name="T49" fmla="*/ 0 h 486"/>
                        <a:gd name="T50" fmla="*/ 984 w 1498"/>
                        <a:gd name="T51" fmla="*/ 12 h 486"/>
                        <a:gd name="T52" fmla="*/ 1193 w 1498"/>
                        <a:gd name="T53" fmla="*/ 46 h 486"/>
                        <a:gd name="T54" fmla="*/ 1305 w 1498"/>
                        <a:gd name="T55" fmla="*/ 98 h 486"/>
                        <a:gd name="T56" fmla="*/ 1157 w 1498"/>
                        <a:gd name="T57" fmla="*/ 57 h 486"/>
                        <a:gd name="T58" fmla="*/ 944 w 1498"/>
                        <a:gd name="T59" fmla="*/ 26 h 486"/>
                        <a:gd name="T60" fmla="*/ 711 w 1498"/>
                        <a:gd name="T61" fmla="*/ 18 h 486"/>
                        <a:gd name="T62" fmla="*/ 496 w 1498"/>
                        <a:gd name="T63" fmla="*/ 32 h 486"/>
                        <a:gd name="T64" fmla="*/ 308 w 1498"/>
                        <a:gd name="T65" fmla="*/ 64 h 486"/>
                        <a:gd name="T66" fmla="*/ 160 w 1498"/>
                        <a:gd name="T67" fmla="*/ 111 h 486"/>
                        <a:gd name="T68" fmla="*/ 87 w 1498"/>
                        <a:gd name="T69" fmla="*/ 149 h 486"/>
                        <a:gd name="T70" fmla="*/ 49 w 1498"/>
                        <a:gd name="T71" fmla="*/ 179 h 486"/>
                        <a:gd name="T72" fmla="*/ 26 w 1498"/>
                        <a:gd name="T73" fmla="*/ 211 h 486"/>
                        <a:gd name="T74" fmla="*/ 18 w 1498"/>
                        <a:gd name="T75" fmla="*/ 242 h 486"/>
                        <a:gd name="T76" fmla="*/ 26 w 1498"/>
                        <a:gd name="T77" fmla="*/ 274 h 486"/>
                        <a:gd name="T78" fmla="*/ 49 w 1498"/>
                        <a:gd name="T79" fmla="*/ 306 h 486"/>
                        <a:gd name="T80" fmla="*/ 87 w 1498"/>
                        <a:gd name="T81" fmla="*/ 337 h 486"/>
                        <a:gd name="T82" fmla="*/ 159 w 1498"/>
                        <a:gd name="T83" fmla="*/ 374 h 486"/>
                        <a:gd name="T84" fmla="*/ 308 w 1498"/>
                        <a:gd name="T85" fmla="*/ 422 h 486"/>
                        <a:gd name="T86" fmla="*/ 495 w 1498"/>
                        <a:gd name="T87" fmla="*/ 454 h 486"/>
                        <a:gd name="T88" fmla="*/ 711 w 1498"/>
                        <a:gd name="T89" fmla="*/ 468 h 486"/>
                        <a:gd name="T90" fmla="*/ 933 w 1498"/>
                        <a:gd name="T91" fmla="*/ 461 h 486"/>
                        <a:gd name="T92" fmla="*/ 1131 w 1498"/>
                        <a:gd name="T93" fmla="*/ 434 h 486"/>
                        <a:gd name="T94" fmla="*/ 1293 w 1498"/>
                        <a:gd name="T95" fmla="*/ 392 h 486"/>
                        <a:gd name="T96" fmla="*/ 1395 w 1498"/>
                        <a:gd name="T97" fmla="*/ 347 h 486"/>
                        <a:gd name="T98" fmla="*/ 1438 w 1498"/>
                        <a:gd name="T99" fmla="*/ 317 h 486"/>
                        <a:gd name="T100" fmla="*/ 1466 w 1498"/>
                        <a:gd name="T101" fmla="*/ 285 h 486"/>
                        <a:gd name="T102" fmla="*/ 1479 w 1498"/>
                        <a:gd name="T103" fmla="*/ 254 h 486"/>
                        <a:gd name="T104" fmla="*/ 1477 w 1498"/>
                        <a:gd name="T105" fmla="*/ 224 h 486"/>
                        <a:gd name="T106" fmla="*/ 1456 w 1498"/>
                        <a:gd name="T107" fmla="*/ 187 h 486"/>
                        <a:gd name="T108" fmla="*/ 1381 w 1498"/>
                        <a:gd name="T109" fmla="*/ 132 h 486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  <a:cxn ang="0">
                          <a:pos x="T70" y="T71"/>
                        </a:cxn>
                        <a:cxn ang="0">
                          <a:pos x="T72" y="T73"/>
                        </a:cxn>
                        <a:cxn ang="0">
                          <a:pos x="T74" y="T75"/>
                        </a:cxn>
                        <a:cxn ang="0">
                          <a:pos x="T76" y="T77"/>
                        </a:cxn>
                        <a:cxn ang="0">
                          <a:pos x="T78" y="T79"/>
                        </a:cxn>
                        <a:cxn ang="0">
                          <a:pos x="T80" y="T81"/>
                        </a:cxn>
                        <a:cxn ang="0">
                          <a:pos x="T82" y="T83"/>
                        </a:cxn>
                        <a:cxn ang="0">
                          <a:pos x="T84" y="T85"/>
                        </a:cxn>
                        <a:cxn ang="0">
                          <a:pos x="T86" y="T87"/>
                        </a:cxn>
                        <a:cxn ang="0">
                          <a:pos x="T88" y="T89"/>
                        </a:cxn>
                        <a:cxn ang="0">
                          <a:pos x="T90" y="T91"/>
                        </a:cxn>
                        <a:cxn ang="0">
                          <a:pos x="T92" y="T93"/>
                        </a:cxn>
                        <a:cxn ang="0">
                          <a:pos x="T94" y="T95"/>
                        </a:cxn>
                        <a:cxn ang="0">
                          <a:pos x="T96" y="T97"/>
                        </a:cxn>
                        <a:cxn ang="0">
                          <a:pos x="T98" y="T99"/>
                        </a:cxn>
                        <a:cxn ang="0">
                          <a:pos x="T100" y="T101"/>
                        </a:cxn>
                        <a:cxn ang="0">
                          <a:pos x="T102" y="T103"/>
                        </a:cxn>
                        <a:cxn ang="0">
                          <a:pos x="T104" y="T105"/>
                        </a:cxn>
                        <a:cxn ang="0">
                          <a:pos x="T106" y="T107"/>
                        </a:cxn>
                        <a:cxn ang="0">
                          <a:pos x="T108" y="T109"/>
                        </a:cxn>
                      </a:cxnLst>
                      <a:rect l="0" t="0" r="r" b="b"/>
                      <a:pathLst>
                        <a:path w="1498" h="486">
                          <a:moveTo>
                            <a:pt x="1312" y="81"/>
                          </a:moveTo>
                          <a:lnTo>
                            <a:pt x="1333" y="89"/>
                          </a:lnTo>
                          <a:lnTo>
                            <a:pt x="1353" y="98"/>
                          </a:lnTo>
                          <a:lnTo>
                            <a:pt x="1372" y="107"/>
                          </a:lnTo>
                          <a:lnTo>
                            <a:pt x="1390" y="116"/>
                          </a:lnTo>
                          <a:lnTo>
                            <a:pt x="1406" y="125"/>
                          </a:lnTo>
                          <a:lnTo>
                            <a:pt x="1421" y="134"/>
                          </a:lnTo>
                          <a:lnTo>
                            <a:pt x="1435" y="144"/>
                          </a:lnTo>
                          <a:lnTo>
                            <a:pt x="1448" y="154"/>
                          </a:lnTo>
                          <a:lnTo>
                            <a:pt x="1459" y="164"/>
                          </a:lnTo>
                          <a:lnTo>
                            <a:pt x="1469" y="175"/>
                          </a:lnTo>
                          <a:lnTo>
                            <a:pt x="1477" y="186"/>
                          </a:lnTo>
                          <a:lnTo>
                            <a:pt x="1484" y="196"/>
                          </a:lnTo>
                          <a:lnTo>
                            <a:pt x="1488" y="202"/>
                          </a:lnTo>
                          <a:lnTo>
                            <a:pt x="1490" y="208"/>
                          </a:lnTo>
                          <a:lnTo>
                            <a:pt x="1492" y="213"/>
                          </a:lnTo>
                          <a:lnTo>
                            <a:pt x="1494" y="219"/>
                          </a:lnTo>
                          <a:lnTo>
                            <a:pt x="1496" y="225"/>
                          </a:lnTo>
                          <a:lnTo>
                            <a:pt x="1497" y="231"/>
                          </a:lnTo>
                          <a:lnTo>
                            <a:pt x="1497" y="237"/>
                          </a:lnTo>
                          <a:lnTo>
                            <a:pt x="1498" y="242"/>
                          </a:lnTo>
                          <a:lnTo>
                            <a:pt x="1497" y="249"/>
                          </a:lnTo>
                          <a:lnTo>
                            <a:pt x="1497" y="256"/>
                          </a:lnTo>
                          <a:lnTo>
                            <a:pt x="1495" y="263"/>
                          </a:lnTo>
                          <a:lnTo>
                            <a:pt x="1494" y="269"/>
                          </a:lnTo>
                          <a:lnTo>
                            <a:pt x="1491" y="276"/>
                          </a:lnTo>
                          <a:lnTo>
                            <a:pt x="1488" y="282"/>
                          </a:lnTo>
                          <a:lnTo>
                            <a:pt x="1485" y="289"/>
                          </a:lnTo>
                          <a:lnTo>
                            <a:pt x="1481" y="295"/>
                          </a:lnTo>
                          <a:lnTo>
                            <a:pt x="1477" y="301"/>
                          </a:lnTo>
                          <a:lnTo>
                            <a:pt x="1472" y="307"/>
                          </a:lnTo>
                          <a:lnTo>
                            <a:pt x="1467" y="313"/>
                          </a:lnTo>
                          <a:lnTo>
                            <a:pt x="1462" y="319"/>
                          </a:lnTo>
                          <a:lnTo>
                            <a:pt x="1456" y="324"/>
                          </a:lnTo>
                          <a:lnTo>
                            <a:pt x="1450" y="330"/>
                          </a:lnTo>
                          <a:lnTo>
                            <a:pt x="1443" y="336"/>
                          </a:lnTo>
                          <a:lnTo>
                            <a:pt x="1436" y="341"/>
                          </a:lnTo>
                          <a:lnTo>
                            <a:pt x="1429" y="347"/>
                          </a:lnTo>
                          <a:lnTo>
                            <a:pt x="1421" y="352"/>
                          </a:lnTo>
                          <a:lnTo>
                            <a:pt x="1412" y="357"/>
                          </a:lnTo>
                          <a:lnTo>
                            <a:pt x="1404" y="362"/>
                          </a:lnTo>
                          <a:lnTo>
                            <a:pt x="1395" y="367"/>
                          </a:lnTo>
                          <a:lnTo>
                            <a:pt x="1386" y="372"/>
                          </a:lnTo>
                          <a:lnTo>
                            <a:pt x="1366" y="382"/>
                          </a:lnTo>
                          <a:lnTo>
                            <a:pt x="1345" y="391"/>
                          </a:lnTo>
                          <a:lnTo>
                            <a:pt x="1323" y="400"/>
                          </a:lnTo>
                          <a:lnTo>
                            <a:pt x="1300" y="409"/>
                          </a:lnTo>
                          <a:lnTo>
                            <a:pt x="1275" y="417"/>
                          </a:lnTo>
                          <a:lnTo>
                            <a:pt x="1249" y="425"/>
                          </a:lnTo>
                          <a:lnTo>
                            <a:pt x="1222" y="432"/>
                          </a:lnTo>
                          <a:lnTo>
                            <a:pt x="1194" y="439"/>
                          </a:lnTo>
                          <a:lnTo>
                            <a:pt x="1165" y="446"/>
                          </a:lnTo>
                          <a:lnTo>
                            <a:pt x="1134" y="452"/>
                          </a:lnTo>
                          <a:lnTo>
                            <a:pt x="1103" y="458"/>
                          </a:lnTo>
                          <a:lnTo>
                            <a:pt x="1071" y="463"/>
                          </a:lnTo>
                          <a:lnTo>
                            <a:pt x="1038" y="467"/>
                          </a:lnTo>
                          <a:lnTo>
                            <a:pt x="1004" y="472"/>
                          </a:lnTo>
                          <a:lnTo>
                            <a:pt x="970" y="475"/>
                          </a:lnTo>
                          <a:lnTo>
                            <a:pt x="935" y="478"/>
                          </a:lnTo>
                          <a:lnTo>
                            <a:pt x="899" y="481"/>
                          </a:lnTo>
                          <a:lnTo>
                            <a:pt x="862" y="483"/>
                          </a:lnTo>
                          <a:lnTo>
                            <a:pt x="825" y="485"/>
                          </a:lnTo>
                          <a:lnTo>
                            <a:pt x="787" y="486"/>
                          </a:lnTo>
                          <a:lnTo>
                            <a:pt x="749" y="486"/>
                          </a:lnTo>
                          <a:lnTo>
                            <a:pt x="711" y="486"/>
                          </a:lnTo>
                          <a:lnTo>
                            <a:pt x="673" y="485"/>
                          </a:lnTo>
                          <a:lnTo>
                            <a:pt x="636" y="483"/>
                          </a:lnTo>
                          <a:lnTo>
                            <a:pt x="599" y="481"/>
                          </a:lnTo>
                          <a:lnTo>
                            <a:pt x="563" y="479"/>
                          </a:lnTo>
                          <a:lnTo>
                            <a:pt x="528" y="476"/>
                          </a:lnTo>
                          <a:lnTo>
                            <a:pt x="494" y="472"/>
                          </a:lnTo>
                          <a:lnTo>
                            <a:pt x="460" y="468"/>
                          </a:lnTo>
                          <a:lnTo>
                            <a:pt x="427" y="463"/>
                          </a:lnTo>
                          <a:lnTo>
                            <a:pt x="395" y="458"/>
                          </a:lnTo>
                          <a:lnTo>
                            <a:pt x="364" y="452"/>
                          </a:lnTo>
                          <a:lnTo>
                            <a:pt x="334" y="446"/>
                          </a:lnTo>
                          <a:lnTo>
                            <a:pt x="304" y="439"/>
                          </a:lnTo>
                          <a:lnTo>
                            <a:pt x="276" y="432"/>
                          </a:lnTo>
                          <a:lnTo>
                            <a:pt x="249" y="425"/>
                          </a:lnTo>
                          <a:lnTo>
                            <a:pt x="223" y="417"/>
                          </a:lnTo>
                          <a:lnTo>
                            <a:pt x="199" y="409"/>
                          </a:lnTo>
                          <a:lnTo>
                            <a:pt x="175" y="400"/>
                          </a:lnTo>
                          <a:lnTo>
                            <a:pt x="153" y="391"/>
                          </a:lnTo>
                          <a:lnTo>
                            <a:pt x="132" y="382"/>
                          </a:lnTo>
                          <a:lnTo>
                            <a:pt x="112" y="372"/>
                          </a:lnTo>
                          <a:lnTo>
                            <a:pt x="103" y="367"/>
                          </a:lnTo>
                          <a:lnTo>
                            <a:pt x="94" y="362"/>
                          </a:lnTo>
                          <a:lnTo>
                            <a:pt x="86" y="357"/>
                          </a:lnTo>
                          <a:lnTo>
                            <a:pt x="77" y="352"/>
                          </a:lnTo>
                          <a:lnTo>
                            <a:pt x="69" y="347"/>
                          </a:lnTo>
                          <a:lnTo>
                            <a:pt x="62" y="341"/>
                          </a:lnTo>
                          <a:lnTo>
                            <a:pt x="55" y="336"/>
                          </a:lnTo>
                          <a:lnTo>
                            <a:pt x="48" y="330"/>
                          </a:lnTo>
                          <a:lnTo>
                            <a:pt x="42" y="325"/>
                          </a:lnTo>
                          <a:lnTo>
                            <a:pt x="36" y="319"/>
                          </a:lnTo>
                          <a:lnTo>
                            <a:pt x="31" y="313"/>
                          </a:lnTo>
                          <a:lnTo>
                            <a:pt x="26" y="307"/>
                          </a:lnTo>
                          <a:lnTo>
                            <a:pt x="21" y="301"/>
                          </a:lnTo>
                          <a:lnTo>
                            <a:pt x="17" y="295"/>
                          </a:lnTo>
                          <a:lnTo>
                            <a:pt x="13" y="289"/>
                          </a:lnTo>
                          <a:lnTo>
                            <a:pt x="10" y="283"/>
                          </a:lnTo>
                          <a:lnTo>
                            <a:pt x="7" y="276"/>
                          </a:lnTo>
                          <a:lnTo>
                            <a:pt x="5" y="270"/>
                          </a:lnTo>
                          <a:lnTo>
                            <a:pt x="3" y="263"/>
                          </a:lnTo>
                          <a:lnTo>
                            <a:pt x="1" y="257"/>
                          </a:lnTo>
                          <a:lnTo>
                            <a:pt x="1" y="250"/>
                          </a:lnTo>
                          <a:lnTo>
                            <a:pt x="0" y="243"/>
                          </a:lnTo>
                          <a:lnTo>
                            <a:pt x="0" y="236"/>
                          </a:lnTo>
                          <a:lnTo>
                            <a:pt x="1" y="230"/>
                          </a:lnTo>
                          <a:lnTo>
                            <a:pt x="3" y="223"/>
                          </a:lnTo>
                          <a:lnTo>
                            <a:pt x="4" y="217"/>
                          </a:lnTo>
                          <a:lnTo>
                            <a:pt x="7" y="210"/>
                          </a:lnTo>
                          <a:lnTo>
                            <a:pt x="9" y="204"/>
                          </a:lnTo>
                          <a:lnTo>
                            <a:pt x="13" y="197"/>
                          </a:lnTo>
                          <a:lnTo>
                            <a:pt x="16" y="191"/>
                          </a:lnTo>
                          <a:lnTo>
                            <a:pt x="21" y="185"/>
                          </a:lnTo>
                          <a:lnTo>
                            <a:pt x="25" y="179"/>
                          </a:lnTo>
                          <a:lnTo>
                            <a:pt x="31" y="173"/>
                          </a:lnTo>
                          <a:lnTo>
                            <a:pt x="36" y="167"/>
                          </a:lnTo>
                          <a:lnTo>
                            <a:pt x="42" y="161"/>
                          </a:lnTo>
                          <a:lnTo>
                            <a:pt x="48" y="156"/>
                          </a:lnTo>
                          <a:lnTo>
                            <a:pt x="55" y="150"/>
                          </a:lnTo>
                          <a:lnTo>
                            <a:pt x="62" y="145"/>
                          </a:lnTo>
                          <a:lnTo>
                            <a:pt x="69" y="139"/>
                          </a:lnTo>
                          <a:lnTo>
                            <a:pt x="77" y="134"/>
                          </a:lnTo>
                          <a:lnTo>
                            <a:pt x="85" y="129"/>
                          </a:lnTo>
                          <a:lnTo>
                            <a:pt x="94" y="124"/>
                          </a:lnTo>
                          <a:lnTo>
                            <a:pt x="103" y="119"/>
                          </a:lnTo>
                          <a:lnTo>
                            <a:pt x="112" y="114"/>
                          </a:lnTo>
                          <a:lnTo>
                            <a:pt x="132" y="104"/>
                          </a:lnTo>
                          <a:lnTo>
                            <a:pt x="153" y="95"/>
                          </a:lnTo>
                          <a:lnTo>
                            <a:pt x="175" y="85"/>
                          </a:lnTo>
                          <a:lnTo>
                            <a:pt x="198" y="77"/>
                          </a:lnTo>
                          <a:lnTo>
                            <a:pt x="223" y="69"/>
                          </a:lnTo>
                          <a:lnTo>
                            <a:pt x="249" y="61"/>
                          </a:lnTo>
                          <a:lnTo>
                            <a:pt x="276" y="54"/>
                          </a:lnTo>
                          <a:lnTo>
                            <a:pt x="304" y="47"/>
                          </a:lnTo>
                          <a:lnTo>
                            <a:pt x="333" y="40"/>
                          </a:lnTo>
                          <a:lnTo>
                            <a:pt x="363" y="34"/>
                          </a:lnTo>
                          <a:lnTo>
                            <a:pt x="395" y="28"/>
                          </a:lnTo>
                          <a:lnTo>
                            <a:pt x="427" y="23"/>
                          </a:lnTo>
                          <a:lnTo>
                            <a:pt x="460" y="18"/>
                          </a:lnTo>
                          <a:lnTo>
                            <a:pt x="493" y="14"/>
                          </a:lnTo>
                          <a:lnTo>
                            <a:pt x="528" y="10"/>
                          </a:lnTo>
                          <a:lnTo>
                            <a:pt x="563" y="7"/>
                          </a:lnTo>
                          <a:lnTo>
                            <a:pt x="599" y="5"/>
                          </a:lnTo>
                          <a:lnTo>
                            <a:pt x="636" y="2"/>
                          </a:lnTo>
                          <a:lnTo>
                            <a:pt x="673" y="1"/>
                          </a:lnTo>
                          <a:lnTo>
                            <a:pt x="710" y="0"/>
                          </a:lnTo>
                          <a:lnTo>
                            <a:pt x="749" y="0"/>
                          </a:lnTo>
                          <a:lnTo>
                            <a:pt x="789" y="0"/>
                          </a:lnTo>
                          <a:lnTo>
                            <a:pt x="829" y="1"/>
                          </a:lnTo>
                          <a:lnTo>
                            <a:pt x="868" y="3"/>
                          </a:lnTo>
                          <a:lnTo>
                            <a:pt x="908" y="5"/>
                          </a:lnTo>
                          <a:lnTo>
                            <a:pt x="946" y="8"/>
                          </a:lnTo>
                          <a:lnTo>
                            <a:pt x="984" y="12"/>
                          </a:lnTo>
                          <a:lnTo>
                            <a:pt x="1021" y="16"/>
                          </a:lnTo>
                          <a:lnTo>
                            <a:pt x="1057" y="21"/>
                          </a:lnTo>
                          <a:lnTo>
                            <a:pt x="1093" y="26"/>
                          </a:lnTo>
                          <a:lnTo>
                            <a:pt x="1127" y="32"/>
                          </a:lnTo>
                          <a:lnTo>
                            <a:pt x="1161" y="39"/>
                          </a:lnTo>
                          <a:lnTo>
                            <a:pt x="1193" y="46"/>
                          </a:lnTo>
                          <a:lnTo>
                            <a:pt x="1225" y="54"/>
                          </a:lnTo>
                          <a:lnTo>
                            <a:pt x="1255" y="63"/>
                          </a:lnTo>
                          <a:lnTo>
                            <a:pt x="1283" y="72"/>
                          </a:lnTo>
                          <a:lnTo>
                            <a:pt x="1297" y="76"/>
                          </a:lnTo>
                          <a:lnTo>
                            <a:pt x="1311" y="81"/>
                          </a:lnTo>
                          <a:lnTo>
                            <a:pt x="1305" y="98"/>
                          </a:lnTo>
                          <a:lnTo>
                            <a:pt x="1291" y="93"/>
                          </a:lnTo>
                          <a:lnTo>
                            <a:pt x="1278" y="89"/>
                          </a:lnTo>
                          <a:lnTo>
                            <a:pt x="1250" y="80"/>
                          </a:lnTo>
                          <a:lnTo>
                            <a:pt x="1220" y="72"/>
                          </a:lnTo>
                          <a:lnTo>
                            <a:pt x="1189" y="64"/>
                          </a:lnTo>
                          <a:lnTo>
                            <a:pt x="1157" y="57"/>
                          </a:lnTo>
                          <a:lnTo>
                            <a:pt x="1124" y="50"/>
                          </a:lnTo>
                          <a:lnTo>
                            <a:pt x="1090" y="44"/>
                          </a:lnTo>
                          <a:lnTo>
                            <a:pt x="1055" y="39"/>
                          </a:lnTo>
                          <a:lnTo>
                            <a:pt x="1019" y="34"/>
                          </a:lnTo>
                          <a:lnTo>
                            <a:pt x="982" y="30"/>
                          </a:lnTo>
                          <a:lnTo>
                            <a:pt x="944" y="26"/>
                          </a:lnTo>
                          <a:lnTo>
                            <a:pt x="906" y="23"/>
                          </a:lnTo>
                          <a:lnTo>
                            <a:pt x="868" y="21"/>
                          </a:lnTo>
                          <a:lnTo>
                            <a:pt x="829" y="19"/>
                          </a:lnTo>
                          <a:lnTo>
                            <a:pt x="789" y="18"/>
                          </a:lnTo>
                          <a:lnTo>
                            <a:pt x="749" y="18"/>
                          </a:lnTo>
                          <a:lnTo>
                            <a:pt x="711" y="18"/>
                          </a:lnTo>
                          <a:lnTo>
                            <a:pt x="674" y="19"/>
                          </a:lnTo>
                          <a:lnTo>
                            <a:pt x="637" y="20"/>
                          </a:lnTo>
                          <a:lnTo>
                            <a:pt x="600" y="22"/>
                          </a:lnTo>
                          <a:lnTo>
                            <a:pt x="565" y="25"/>
                          </a:lnTo>
                          <a:lnTo>
                            <a:pt x="530" y="28"/>
                          </a:lnTo>
                          <a:lnTo>
                            <a:pt x="496" y="32"/>
                          </a:lnTo>
                          <a:lnTo>
                            <a:pt x="462" y="36"/>
                          </a:lnTo>
                          <a:lnTo>
                            <a:pt x="430" y="41"/>
                          </a:lnTo>
                          <a:lnTo>
                            <a:pt x="398" y="46"/>
                          </a:lnTo>
                          <a:lnTo>
                            <a:pt x="367" y="51"/>
                          </a:lnTo>
                          <a:lnTo>
                            <a:pt x="337" y="57"/>
                          </a:lnTo>
                          <a:lnTo>
                            <a:pt x="308" y="64"/>
                          </a:lnTo>
                          <a:lnTo>
                            <a:pt x="281" y="71"/>
                          </a:lnTo>
                          <a:lnTo>
                            <a:pt x="254" y="78"/>
                          </a:lnTo>
                          <a:lnTo>
                            <a:pt x="229" y="86"/>
                          </a:lnTo>
                          <a:lnTo>
                            <a:pt x="205" y="94"/>
                          </a:lnTo>
                          <a:lnTo>
                            <a:pt x="182" y="102"/>
                          </a:lnTo>
                          <a:lnTo>
                            <a:pt x="160" y="111"/>
                          </a:lnTo>
                          <a:lnTo>
                            <a:pt x="140" y="120"/>
                          </a:lnTo>
                          <a:lnTo>
                            <a:pt x="121" y="129"/>
                          </a:lnTo>
                          <a:lnTo>
                            <a:pt x="112" y="134"/>
                          </a:lnTo>
                          <a:lnTo>
                            <a:pt x="103" y="139"/>
                          </a:lnTo>
                          <a:lnTo>
                            <a:pt x="95" y="144"/>
                          </a:lnTo>
                          <a:lnTo>
                            <a:pt x="87" y="149"/>
                          </a:lnTo>
                          <a:lnTo>
                            <a:pt x="80" y="154"/>
                          </a:lnTo>
                          <a:lnTo>
                            <a:pt x="73" y="159"/>
                          </a:lnTo>
                          <a:lnTo>
                            <a:pt x="66" y="164"/>
                          </a:lnTo>
                          <a:lnTo>
                            <a:pt x="60" y="169"/>
                          </a:lnTo>
                          <a:lnTo>
                            <a:pt x="54" y="174"/>
                          </a:lnTo>
                          <a:lnTo>
                            <a:pt x="49" y="179"/>
                          </a:lnTo>
                          <a:lnTo>
                            <a:pt x="44" y="185"/>
                          </a:lnTo>
                          <a:lnTo>
                            <a:pt x="40" y="190"/>
                          </a:lnTo>
                          <a:lnTo>
                            <a:pt x="36" y="195"/>
                          </a:lnTo>
                          <a:lnTo>
                            <a:pt x="32" y="200"/>
                          </a:lnTo>
                          <a:lnTo>
                            <a:pt x="29" y="205"/>
                          </a:lnTo>
                          <a:lnTo>
                            <a:pt x="26" y="211"/>
                          </a:lnTo>
                          <a:lnTo>
                            <a:pt x="24" y="216"/>
                          </a:lnTo>
                          <a:lnTo>
                            <a:pt x="22" y="221"/>
                          </a:lnTo>
                          <a:lnTo>
                            <a:pt x="20" y="227"/>
                          </a:lnTo>
                          <a:lnTo>
                            <a:pt x="19" y="232"/>
                          </a:lnTo>
                          <a:lnTo>
                            <a:pt x="18" y="237"/>
                          </a:lnTo>
                          <a:lnTo>
                            <a:pt x="18" y="242"/>
                          </a:lnTo>
                          <a:lnTo>
                            <a:pt x="18" y="248"/>
                          </a:lnTo>
                          <a:lnTo>
                            <a:pt x="19" y="253"/>
                          </a:lnTo>
                          <a:lnTo>
                            <a:pt x="20" y="259"/>
                          </a:lnTo>
                          <a:lnTo>
                            <a:pt x="21" y="264"/>
                          </a:lnTo>
                          <a:lnTo>
                            <a:pt x="23" y="269"/>
                          </a:lnTo>
                          <a:lnTo>
                            <a:pt x="26" y="274"/>
                          </a:lnTo>
                          <a:lnTo>
                            <a:pt x="28" y="280"/>
                          </a:lnTo>
                          <a:lnTo>
                            <a:pt x="32" y="285"/>
                          </a:lnTo>
                          <a:lnTo>
                            <a:pt x="35" y="290"/>
                          </a:lnTo>
                          <a:lnTo>
                            <a:pt x="39" y="296"/>
                          </a:lnTo>
                          <a:lnTo>
                            <a:pt x="44" y="301"/>
                          </a:lnTo>
                          <a:lnTo>
                            <a:pt x="49" y="306"/>
                          </a:lnTo>
                          <a:lnTo>
                            <a:pt x="54" y="311"/>
                          </a:lnTo>
                          <a:lnTo>
                            <a:pt x="60" y="316"/>
                          </a:lnTo>
                          <a:lnTo>
                            <a:pt x="66" y="322"/>
                          </a:lnTo>
                          <a:lnTo>
                            <a:pt x="73" y="327"/>
                          </a:lnTo>
                          <a:lnTo>
                            <a:pt x="80" y="332"/>
                          </a:lnTo>
                          <a:lnTo>
                            <a:pt x="87" y="337"/>
                          </a:lnTo>
                          <a:lnTo>
                            <a:pt x="95" y="342"/>
                          </a:lnTo>
                          <a:lnTo>
                            <a:pt x="103" y="347"/>
                          </a:lnTo>
                          <a:lnTo>
                            <a:pt x="111" y="351"/>
                          </a:lnTo>
                          <a:lnTo>
                            <a:pt x="120" y="356"/>
                          </a:lnTo>
                          <a:lnTo>
                            <a:pt x="139" y="366"/>
                          </a:lnTo>
                          <a:lnTo>
                            <a:pt x="159" y="374"/>
                          </a:lnTo>
                          <a:lnTo>
                            <a:pt x="181" y="383"/>
                          </a:lnTo>
                          <a:lnTo>
                            <a:pt x="204" y="392"/>
                          </a:lnTo>
                          <a:lnTo>
                            <a:pt x="229" y="400"/>
                          </a:lnTo>
                          <a:lnTo>
                            <a:pt x="254" y="408"/>
                          </a:lnTo>
                          <a:lnTo>
                            <a:pt x="281" y="415"/>
                          </a:lnTo>
                          <a:lnTo>
                            <a:pt x="308" y="422"/>
                          </a:lnTo>
                          <a:lnTo>
                            <a:pt x="337" y="428"/>
                          </a:lnTo>
                          <a:lnTo>
                            <a:pt x="367" y="434"/>
                          </a:lnTo>
                          <a:lnTo>
                            <a:pt x="398" y="440"/>
                          </a:lnTo>
                          <a:lnTo>
                            <a:pt x="429" y="445"/>
                          </a:lnTo>
                          <a:lnTo>
                            <a:pt x="462" y="450"/>
                          </a:lnTo>
                          <a:lnTo>
                            <a:pt x="495" y="454"/>
                          </a:lnTo>
                          <a:lnTo>
                            <a:pt x="530" y="458"/>
                          </a:lnTo>
                          <a:lnTo>
                            <a:pt x="565" y="461"/>
                          </a:lnTo>
                          <a:lnTo>
                            <a:pt x="600" y="463"/>
                          </a:lnTo>
                          <a:lnTo>
                            <a:pt x="637" y="465"/>
                          </a:lnTo>
                          <a:lnTo>
                            <a:pt x="674" y="467"/>
                          </a:lnTo>
                          <a:lnTo>
                            <a:pt x="711" y="468"/>
                          </a:lnTo>
                          <a:lnTo>
                            <a:pt x="749" y="468"/>
                          </a:lnTo>
                          <a:lnTo>
                            <a:pt x="787" y="468"/>
                          </a:lnTo>
                          <a:lnTo>
                            <a:pt x="824" y="467"/>
                          </a:lnTo>
                          <a:lnTo>
                            <a:pt x="861" y="465"/>
                          </a:lnTo>
                          <a:lnTo>
                            <a:pt x="897" y="463"/>
                          </a:lnTo>
                          <a:lnTo>
                            <a:pt x="933" y="461"/>
                          </a:lnTo>
                          <a:lnTo>
                            <a:pt x="968" y="458"/>
                          </a:lnTo>
                          <a:lnTo>
                            <a:pt x="1002" y="454"/>
                          </a:lnTo>
                          <a:lnTo>
                            <a:pt x="1035" y="450"/>
                          </a:lnTo>
                          <a:lnTo>
                            <a:pt x="1068" y="445"/>
                          </a:lnTo>
                          <a:lnTo>
                            <a:pt x="1100" y="440"/>
                          </a:lnTo>
                          <a:lnTo>
                            <a:pt x="1131" y="434"/>
                          </a:lnTo>
                          <a:lnTo>
                            <a:pt x="1160" y="428"/>
                          </a:lnTo>
                          <a:lnTo>
                            <a:pt x="1189" y="422"/>
                          </a:lnTo>
                          <a:lnTo>
                            <a:pt x="1217" y="415"/>
                          </a:lnTo>
                          <a:lnTo>
                            <a:pt x="1244" y="408"/>
                          </a:lnTo>
                          <a:lnTo>
                            <a:pt x="1269" y="400"/>
                          </a:lnTo>
                          <a:lnTo>
                            <a:pt x="1293" y="392"/>
                          </a:lnTo>
                          <a:lnTo>
                            <a:pt x="1316" y="383"/>
                          </a:lnTo>
                          <a:lnTo>
                            <a:pt x="1338" y="375"/>
                          </a:lnTo>
                          <a:lnTo>
                            <a:pt x="1358" y="366"/>
                          </a:lnTo>
                          <a:lnTo>
                            <a:pt x="1377" y="356"/>
                          </a:lnTo>
                          <a:lnTo>
                            <a:pt x="1386" y="352"/>
                          </a:lnTo>
                          <a:lnTo>
                            <a:pt x="1395" y="347"/>
                          </a:lnTo>
                          <a:lnTo>
                            <a:pt x="1403" y="342"/>
                          </a:lnTo>
                          <a:lnTo>
                            <a:pt x="1411" y="337"/>
                          </a:lnTo>
                          <a:lnTo>
                            <a:pt x="1418" y="332"/>
                          </a:lnTo>
                          <a:lnTo>
                            <a:pt x="1425" y="327"/>
                          </a:lnTo>
                          <a:lnTo>
                            <a:pt x="1432" y="322"/>
                          </a:lnTo>
                          <a:lnTo>
                            <a:pt x="1438" y="317"/>
                          </a:lnTo>
                          <a:lnTo>
                            <a:pt x="1443" y="312"/>
                          </a:lnTo>
                          <a:lnTo>
                            <a:pt x="1449" y="306"/>
                          </a:lnTo>
                          <a:lnTo>
                            <a:pt x="1454" y="301"/>
                          </a:lnTo>
                          <a:lnTo>
                            <a:pt x="1458" y="296"/>
                          </a:lnTo>
                          <a:lnTo>
                            <a:pt x="1462" y="291"/>
                          </a:lnTo>
                          <a:lnTo>
                            <a:pt x="1466" y="285"/>
                          </a:lnTo>
                          <a:lnTo>
                            <a:pt x="1469" y="280"/>
                          </a:lnTo>
                          <a:lnTo>
                            <a:pt x="1472" y="275"/>
                          </a:lnTo>
                          <a:lnTo>
                            <a:pt x="1474" y="270"/>
                          </a:lnTo>
                          <a:lnTo>
                            <a:pt x="1476" y="264"/>
                          </a:lnTo>
                          <a:lnTo>
                            <a:pt x="1478" y="259"/>
                          </a:lnTo>
                          <a:lnTo>
                            <a:pt x="1479" y="254"/>
                          </a:lnTo>
                          <a:lnTo>
                            <a:pt x="1479" y="248"/>
                          </a:lnTo>
                          <a:lnTo>
                            <a:pt x="1480" y="243"/>
                          </a:lnTo>
                          <a:lnTo>
                            <a:pt x="1479" y="239"/>
                          </a:lnTo>
                          <a:lnTo>
                            <a:pt x="1479" y="234"/>
                          </a:lnTo>
                          <a:lnTo>
                            <a:pt x="1478" y="229"/>
                          </a:lnTo>
                          <a:lnTo>
                            <a:pt x="1477" y="224"/>
                          </a:lnTo>
                          <a:lnTo>
                            <a:pt x="1476" y="220"/>
                          </a:lnTo>
                          <a:lnTo>
                            <a:pt x="1474" y="215"/>
                          </a:lnTo>
                          <a:lnTo>
                            <a:pt x="1472" y="211"/>
                          </a:lnTo>
                          <a:lnTo>
                            <a:pt x="1469" y="206"/>
                          </a:lnTo>
                          <a:lnTo>
                            <a:pt x="1463" y="197"/>
                          </a:lnTo>
                          <a:lnTo>
                            <a:pt x="1456" y="187"/>
                          </a:lnTo>
                          <a:lnTo>
                            <a:pt x="1447" y="178"/>
                          </a:lnTo>
                          <a:lnTo>
                            <a:pt x="1436" y="168"/>
                          </a:lnTo>
                          <a:lnTo>
                            <a:pt x="1425" y="159"/>
                          </a:lnTo>
                          <a:lnTo>
                            <a:pt x="1412" y="150"/>
                          </a:lnTo>
                          <a:lnTo>
                            <a:pt x="1397" y="141"/>
                          </a:lnTo>
                          <a:lnTo>
                            <a:pt x="1381" y="132"/>
                          </a:lnTo>
                          <a:lnTo>
                            <a:pt x="1364" y="123"/>
                          </a:lnTo>
                          <a:lnTo>
                            <a:pt x="1346" y="115"/>
                          </a:lnTo>
                          <a:lnTo>
                            <a:pt x="1327" y="106"/>
                          </a:lnTo>
                          <a:lnTo>
                            <a:pt x="1305" y="98"/>
                          </a:lnTo>
                          <a:lnTo>
                            <a:pt x="1312" y="81"/>
                          </a:lnTo>
                          <a:close/>
                        </a:path>
                      </a:pathLst>
                    </a:custGeom>
                    <a:solidFill>
                      <a:srgbClr val="FF0000"/>
                    </a:solidFill>
                    <a:ln w="0" cap="flat">
                      <a:solidFill>
                        <a:srgbClr val="FF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de-DE" sz="2500"/>
                    </a:p>
                  </p:txBody>
                </p:sp>
              </p:grpSp>
            </p:grpSp>
            <p:sp>
              <p:nvSpPr>
                <p:cNvPr id="157" name="Freeform 14"/>
                <p:cNvSpPr>
                  <a:spLocks noEditPoints="1"/>
                </p:cNvSpPr>
                <p:nvPr/>
              </p:nvSpPr>
              <p:spPr bwMode="auto">
                <a:xfrm>
                  <a:off x="5398549" y="4536753"/>
                  <a:ext cx="819599" cy="108504"/>
                </a:xfrm>
                <a:custGeom>
                  <a:avLst/>
                  <a:gdLst>
                    <a:gd name="T0" fmla="*/ 0 w 428"/>
                    <a:gd name="T1" fmla="*/ 18 h 54"/>
                    <a:gd name="T2" fmla="*/ 383 w 428"/>
                    <a:gd name="T3" fmla="*/ 18 h 54"/>
                    <a:gd name="T4" fmla="*/ 383 w 428"/>
                    <a:gd name="T5" fmla="*/ 36 h 54"/>
                    <a:gd name="T6" fmla="*/ 0 w 428"/>
                    <a:gd name="T7" fmla="*/ 36 h 54"/>
                    <a:gd name="T8" fmla="*/ 0 w 428"/>
                    <a:gd name="T9" fmla="*/ 18 h 54"/>
                    <a:gd name="T10" fmla="*/ 374 w 428"/>
                    <a:gd name="T11" fmla="*/ 0 h 54"/>
                    <a:gd name="T12" fmla="*/ 428 w 428"/>
                    <a:gd name="T13" fmla="*/ 27 h 54"/>
                    <a:gd name="T14" fmla="*/ 374 w 428"/>
                    <a:gd name="T15" fmla="*/ 54 h 54"/>
                    <a:gd name="T16" fmla="*/ 374 w 428"/>
                    <a:gd name="T17" fmla="*/ 0 h 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428" h="54">
                      <a:moveTo>
                        <a:pt x="0" y="18"/>
                      </a:moveTo>
                      <a:lnTo>
                        <a:pt x="383" y="18"/>
                      </a:lnTo>
                      <a:lnTo>
                        <a:pt x="383" y="36"/>
                      </a:lnTo>
                      <a:lnTo>
                        <a:pt x="0" y="36"/>
                      </a:lnTo>
                      <a:lnTo>
                        <a:pt x="0" y="18"/>
                      </a:lnTo>
                      <a:close/>
                      <a:moveTo>
                        <a:pt x="374" y="0"/>
                      </a:moveTo>
                      <a:lnTo>
                        <a:pt x="428" y="27"/>
                      </a:lnTo>
                      <a:lnTo>
                        <a:pt x="374" y="54"/>
                      </a:lnTo>
                      <a:lnTo>
                        <a:pt x="374" y="0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0" cap="flat">
                  <a:solidFill>
                    <a:srgbClr val="FF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sz="2500"/>
                </a:p>
              </p:txBody>
            </p:sp>
          </p:grpSp>
        </p:grpSp>
        <p:sp>
          <p:nvSpPr>
            <p:cNvPr id="162" name="Rectangle 17"/>
            <p:cNvSpPr>
              <a:spLocks noChangeArrowheads="1"/>
            </p:cNvSpPr>
            <p:nvPr/>
          </p:nvSpPr>
          <p:spPr bwMode="auto">
            <a:xfrm>
              <a:off x="6343813" y="4394996"/>
              <a:ext cx="46488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914418" fontAlgn="base">
                <a:spcBef>
                  <a:spcPct val="0"/>
                </a:spcBef>
                <a:spcAft>
                  <a:spcPct val="0"/>
                </a:spcAft>
              </a:pPr>
              <a:r>
                <a:rPr lang="de-DE" sz="1600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de-DE" sz="1800">
                <a:latin typeface="Arial" pitchFamily="34" charset="0"/>
              </a:endParaRPr>
            </a:p>
          </p:txBody>
        </p:sp>
        <p:sp>
          <p:nvSpPr>
            <p:cNvPr id="163" name="Rectangle 18"/>
            <p:cNvSpPr>
              <a:spLocks noChangeArrowheads="1"/>
            </p:cNvSpPr>
            <p:nvPr/>
          </p:nvSpPr>
          <p:spPr bwMode="auto">
            <a:xfrm>
              <a:off x="6896413" y="4446664"/>
              <a:ext cx="38472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914418" fontAlgn="base">
                <a:spcBef>
                  <a:spcPct val="0"/>
                </a:spcBef>
                <a:spcAft>
                  <a:spcPct val="0"/>
                </a:spcAft>
              </a:pPr>
              <a:r>
                <a:rPr lang="de-DE" sz="12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de-DE" sz="1800">
                <a:latin typeface="Arial" pitchFamily="34" charset="0"/>
              </a:endParaRPr>
            </a:p>
          </p:txBody>
        </p:sp>
        <p:sp>
          <p:nvSpPr>
            <p:cNvPr id="164" name="Rectangle 21"/>
            <p:cNvSpPr>
              <a:spLocks noChangeArrowheads="1"/>
            </p:cNvSpPr>
            <p:nvPr/>
          </p:nvSpPr>
          <p:spPr bwMode="auto">
            <a:xfrm>
              <a:off x="8338099" y="5112617"/>
              <a:ext cx="46488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914418" fontAlgn="base">
                <a:spcBef>
                  <a:spcPct val="0"/>
                </a:spcBef>
                <a:spcAft>
                  <a:spcPct val="0"/>
                </a:spcAft>
              </a:pPr>
              <a:r>
                <a:rPr lang="de-DE" sz="1600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de-DE" sz="1800">
                <a:latin typeface="Arial" pitchFamily="34" charset="0"/>
              </a:endParaRPr>
            </a:p>
          </p:txBody>
        </p:sp>
        <p:sp>
          <p:nvSpPr>
            <p:cNvPr id="165" name="Rectangle 22"/>
            <p:cNvSpPr>
              <a:spLocks noChangeArrowheads="1"/>
            </p:cNvSpPr>
            <p:nvPr/>
          </p:nvSpPr>
          <p:spPr bwMode="auto">
            <a:xfrm>
              <a:off x="9346184" y="5164285"/>
              <a:ext cx="38472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914418" fontAlgn="base">
                <a:spcBef>
                  <a:spcPct val="0"/>
                </a:spcBef>
                <a:spcAft>
                  <a:spcPct val="0"/>
                </a:spcAft>
              </a:pPr>
              <a:r>
                <a:rPr lang="de-DE" sz="12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de-DE" sz="1800">
                <a:latin typeface="Arial" pitchFamily="34" charset="0"/>
              </a:endParaRPr>
            </a:p>
          </p:txBody>
        </p:sp>
        <p:sp>
          <p:nvSpPr>
            <p:cNvPr id="166" name="Rectangle 23"/>
            <p:cNvSpPr>
              <a:spLocks noChangeArrowheads="1"/>
            </p:cNvSpPr>
            <p:nvPr/>
          </p:nvSpPr>
          <p:spPr bwMode="auto">
            <a:xfrm>
              <a:off x="8600720" y="5339385"/>
              <a:ext cx="46488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914418" fontAlgn="base">
                <a:spcBef>
                  <a:spcPct val="0"/>
                </a:spcBef>
                <a:spcAft>
                  <a:spcPct val="0"/>
                </a:spcAft>
              </a:pPr>
              <a:r>
                <a:rPr lang="de-DE" sz="1600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de-DE" sz="1800">
                <a:latin typeface="Arial" pitchFamily="34" charset="0"/>
              </a:endParaRPr>
            </a:p>
          </p:txBody>
        </p:sp>
        <p:sp>
          <p:nvSpPr>
            <p:cNvPr id="167" name="Rectangle 27"/>
            <p:cNvSpPr>
              <a:spLocks noChangeArrowheads="1"/>
            </p:cNvSpPr>
            <p:nvPr/>
          </p:nvSpPr>
          <p:spPr bwMode="auto">
            <a:xfrm>
              <a:off x="7667865" y="6108675"/>
              <a:ext cx="46488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914418" fontAlgn="base">
                <a:spcBef>
                  <a:spcPct val="0"/>
                </a:spcBef>
                <a:spcAft>
                  <a:spcPct val="0"/>
                </a:spcAft>
              </a:pPr>
              <a:r>
                <a:rPr lang="de-DE" sz="1600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de-DE" sz="1800">
                <a:latin typeface="Arial" pitchFamily="34" charset="0"/>
              </a:endParaRPr>
            </a:p>
          </p:txBody>
        </p:sp>
        <p:sp>
          <p:nvSpPr>
            <p:cNvPr id="168" name="Rectangle 28"/>
            <p:cNvSpPr>
              <a:spLocks noChangeArrowheads="1"/>
            </p:cNvSpPr>
            <p:nvPr/>
          </p:nvSpPr>
          <p:spPr bwMode="auto">
            <a:xfrm>
              <a:off x="9034321" y="6158907"/>
              <a:ext cx="38472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914418" fontAlgn="base">
                <a:spcBef>
                  <a:spcPct val="0"/>
                </a:spcBef>
                <a:spcAft>
                  <a:spcPct val="0"/>
                </a:spcAft>
              </a:pPr>
              <a:r>
                <a:rPr lang="de-DE" sz="12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de-DE" sz="1800">
                <a:latin typeface="Arial" pitchFamily="34" charset="0"/>
              </a:endParaRPr>
            </a:p>
          </p:txBody>
        </p:sp>
        <p:sp>
          <p:nvSpPr>
            <p:cNvPr id="169" name="Rectangle 29"/>
            <p:cNvSpPr>
              <a:spLocks noChangeArrowheads="1"/>
            </p:cNvSpPr>
            <p:nvPr/>
          </p:nvSpPr>
          <p:spPr bwMode="auto">
            <a:xfrm>
              <a:off x="7909970" y="6332572"/>
              <a:ext cx="46488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914418" fontAlgn="base">
                <a:spcBef>
                  <a:spcPct val="0"/>
                </a:spcBef>
                <a:spcAft>
                  <a:spcPct val="0"/>
                </a:spcAft>
              </a:pPr>
              <a:r>
                <a:rPr lang="de-DE" sz="1600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de-DE" sz="1800">
                <a:latin typeface="Arial" pitchFamily="34" charset="0"/>
              </a:endParaRPr>
            </a:p>
          </p:txBody>
        </p:sp>
        <p:sp>
          <p:nvSpPr>
            <p:cNvPr id="170" name="Rectangle 30"/>
            <p:cNvSpPr>
              <a:spLocks noChangeArrowheads="1"/>
            </p:cNvSpPr>
            <p:nvPr/>
          </p:nvSpPr>
          <p:spPr bwMode="auto">
            <a:xfrm>
              <a:off x="8792216" y="6384240"/>
              <a:ext cx="38472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914418" fontAlgn="base">
                <a:spcBef>
                  <a:spcPct val="0"/>
                </a:spcBef>
                <a:spcAft>
                  <a:spcPct val="0"/>
                </a:spcAft>
              </a:pPr>
              <a:r>
                <a:rPr lang="de-DE" sz="12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de-DE" sz="1800">
                <a:latin typeface="Arial" pitchFamily="34" charset="0"/>
              </a:endParaRPr>
            </a:p>
          </p:txBody>
        </p:sp>
        <p:sp>
          <p:nvSpPr>
            <p:cNvPr id="171" name="Rectangle 33"/>
            <p:cNvSpPr>
              <a:spLocks noChangeArrowheads="1"/>
            </p:cNvSpPr>
            <p:nvPr/>
          </p:nvSpPr>
          <p:spPr bwMode="auto">
            <a:xfrm>
              <a:off x="7425761" y="7031535"/>
              <a:ext cx="46488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914418" fontAlgn="base">
                <a:spcBef>
                  <a:spcPct val="0"/>
                </a:spcBef>
                <a:spcAft>
                  <a:spcPct val="0"/>
                </a:spcAft>
              </a:pPr>
              <a:r>
                <a:rPr lang="de-DE" sz="1600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de-DE" sz="1800">
                <a:latin typeface="Arial" pitchFamily="34" charset="0"/>
              </a:endParaRPr>
            </a:p>
          </p:txBody>
        </p:sp>
        <p:sp>
          <p:nvSpPr>
            <p:cNvPr id="172" name="Rectangle 34"/>
            <p:cNvSpPr>
              <a:spLocks noChangeArrowheads="1"/>
            </p:cNvSpPr>
            <p:nvPr/>
          </p:nvSpPr>
          <p:spPr bwMode="auto">
            <a:xfrm>
              <a:off x="7949637" y="7081768"/>
              <a:ext cx="38472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914418" fontAlgn="base">
                <a:spcBef>
                  <a:spcPct val="0"/>
                </a:spcBef>
                <a:spcAft>
                  <a:spcPct val="0"/>
                </a:spcAft>
              </a:pPr>
              <a:r>
                <a:rPr lang="de-DE" sz="12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de-DE" sz="1800">
                <a:latin typeface="Arial" pitchFamily="34" charset="0"/>
              </a:endParaRPr>
            </a:p>
          </p:txBody>
        </p:sp>
        <p:sp>
          <p:nvSpPr>
            <p:cNvPr id="173" name="Rectangle 35"/>
            <p:cNvSpPr>
              <a:spLocks noChangeArrowheads="1"/>
            </p:cNvSpPr>
            <p:nvPr/>
          </p:nvSpPr>
          <p:spPr bwMode="auto">
            <a:xfrm>
              <a:off x="7304025" y="7253997"/>
              <a:ext cx="46488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914418" fontAlgn="base">
                <a:spcBef>
                  <a:spcPct val="0"/>
                </a:spcBef>
                <a:spcAft>
                  <a:spcPct val="0"/>
                </a:spcAft>
              </a:pPr>
              <a:r>
                <a:rPr lang="de-DE" sz="1600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de-DE" sz="1800">
                <a:latin typeface="Arial" pitchFamily="34" charset="0"/>
              </a:endParaRPr>
            </a:p>
          </p:txBody>
        </p:sp>
        <p:sp>
          <p:nvSpPr>
            <p:cNvPr id="174" name="Rectangle 36"/>
            <p:cNvSpPr>
              <a:spLocks noChangeArrowheads="1"/>
            </p:cNvSpPr>
            <p:nvPr/>
          </p:nvSpPr>
          <p:spPr bwMode="auto">
            <a:xfrm>
              <a:off x="8071373" y="7305665"/>
              <a:ext cx="38472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914418" fontAlgn="base">
                <a:spcBef>
                  <a:spcPct val="0"/>
                </a:spcBef>
                <a:spcAft>
                  <a:spcPct val="0"/>
                </a:spcAft>
              </a:pPr>
              <a:r>
                <a:rPr lang="de-DE" sz="12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de-DE" sz="1800">
                <a:latin typeface="Arial" pitchFamily="34" charset="0"/>
              </a:endParaRPr>
            </a:p>
          </p:txBody>
        </p:sp>
        <p:sp>
          <p:nvSpPr>
            <p:cNvPr id="175" name="Rectangle 39"/>
            <p:cNvSpPr>
              <a:spLocks noChangeArrowheads="1"/>
            </p:cNvSpPr>
            <p:nvPr/>
          </p:nvSpPr>
          <p:spPr bwMode="auto">
            <a:xfrm>
              <a:off x="4203171" y="7030099"/>
              <a:ext cx="46488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914418" fontAlgn="base">
                <a:spcBef>
                  <a:spcPct val="0"/>
                </a:spcBef>
                <a:spcAft>
                  <a:spcPct val="0"/>
                </a:spcAft>
              </a:pPr>
              <a:r>
                <a:rPr lang="de-DE" sz="1600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de-DE" sz="1800">
                <a:latin typeface="Arial" pitchFamily="34" charset="0"/>
              </a:endParaRPr>
            </a:p>
          </p:txBody>
        </p:sp>
        <p:sp>
          <p:nvSpPr>
            <p:cNvPr id="176" name="Rectangle 40"/>
            <p:cNvSpPr>
              <a:spLocks noChangeArrowheads="1"/>
            </p:cNvSpPr>
            <p:nvPr/>
          </p:nvSpPr>
          <p:spPr bwMode="auto">
            <a:xfrm>
              <a:off x="5494396" y="7080332"/>
              <a:ext cx="38472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914418" fontAlgn="base">
                <a:spcBef>
                  <a:spcPct val="0"/>
                </a:spcBef>
                <a:spcAft>
                  <a:spcPct val="0"/>
                </a:spcAft>
              </a:pPr>
              <a:r>
                <a:rPr lang="de-DE" sz="12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de-DE" sz="1800">
                <a:latin typeface="Arial" pitchFamily="34" charset="0"/>
              </a:endParaRPr>
            </a:p>
          </p:txBody>
        </p:sp>
        <p:sp>
          <p:nvSpPr>
            <p:cNvPr id="177" name="Rectangle 41"/>
            <p:cNvSpPr>
              <a:spLocks noChangeArrowheads="1"/>
            </p:cNvSpPr>
            <p:nvPr/>
          </p:nvSpPr>
          <p:spPr bwMode="auto">
            <a:xfrm>
              <a:off x="4039032" y="7252562"/>
              <a:ext cx="46488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914418" fontAlgn="base">
                <a:spcBef>
                  <a:spcPct val="0"/>
                </a:spcBef>
                <a:spcAft>
                  <a:spcPct val="0"/>
                </a:spcAft>
              </a:pPr>
              <a:r>
                <a:rPr lang="de-DE" sz="1600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de-DE" sz="1800">
                <a:latin typeface="Arial" pitchFamily="34" charset="0"/>
              </a:endParaRPr>
            </a:p>
          </p:txBody>
        </p:sp>
        <p:sp>
          <p:nvSpPr>
            <p:cNvPr id="178" name="Rectangle 43"/>
            <p:cNvSpPr>
              <a:spLocks noChangeArrowheads="1"/>
            </p:cNvSpPr>
            <p:nvPr/>
          </p:nvSpPr>
          <p:spPr bwMode="auto">
            <a:xfrm>
              <a:off x="4252413" y="7252562"/>
              <a:ext cx="46488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914418" fontAlgn="base">
                <a:spcBef>
                  <a:spcPct val="0"/>
                </a:spcBef>
                <a:spcAft>
                  <a:spcPct val="0"/>
                </a:spcAft>
              </a:pPr>
              <a:r>
                <a:rPr lang="de-DE" sz="1600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de-DE" sz="1800">
                <a:latin typeface="Arial" pitchFamily="34" charset="0"/>
              </a:endParaRPr>
            </a:p>
          </p:txBody>
        </p:sp>
        <p:sp>
          <p:nvSpPr>
            <p:cNvPr id="179" name="Rectangle 44"/>
            <p:cNvSpPr>
              <a:spLocks noChangeArrowheads="1"/>
            </p:cNvSpPr>
            <p:nvPr/>
          </p:nvSpPr>
          <p:spPr bwMode="auto">
            <a:xfrm>
              <a:off x="5617500" y="7304230"/>
              <a:ext cx="38472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914418" fontAlgn="base">
                <a:spcBef>
                  <a:spcPct val="0"/>
                </a:spcBef>
                <a:spcAft>
                  <a:spcPct val="0"/>
                </a:spcAft>
              </a:pPr>
              <a:r>
                <a:rPr lang="de-DE" sz="12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de-DE" sz="1800">
                <a:latin typeface="Arial" pitchFamily="34" charset="0"/>
              </a:endParaRPr>
            </a:p>
          </p:txBody>
        </p:sp>
        <p:sp>
          <p:nvSpPr>
            <p:cNvPr id="180" name="Rectangle 47"/>
            <p:cNvSpPr>
              <a:spLocks noChangeArrowheads="1"/>
            </p:cNvSpPr>
            <p:nvPr/>
          </p:nvSpPr>
          <p:spPr bwMode="auto">
            <a:xfrm>
              <a:off x="3564398" y="6118721"/>
              <a:ext cx="46488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914418" fontAlgn="base">
                <a:spcBef>
                  <a:spcPct val="0"/>
                </a:spcBef>
                <a:spcAft>
                  <a:spcPct val="0"/>
                </a:spcAft>
              </a:pPr>
              <a:r>
                <a:rPr lang="de-DE" sz="1600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de-DE" sz="1800">
                <a:latin typeface="Arial" pitchFamily="34" charset="0"/>
              </a:endParaRPr>
            </a:p>
          </p:txBody>
        </p:sp>
        <p:sp>
          <p:nvSpPr>
            <p:cNvPr id="181" name="Rectangle 48"/>
            <p:cNvSpPr>
              <a:spLocks noChangeArrowheads="1"/>
            </p:cNvSpPr>
            <p:nvPr/>
          </p:nvSpPr>
          <p:spPr bwMode="auto">
            <a:xfrm>
              <a:off x="4781760" y="6170389"/>
              <a:ext cx="38472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914418" fontAlgn="base">
                <a:spcBef>
                  <a:spcPct val="0"/>
                </a:spcBef>
                <a:spcAft>
                  <a:spcPct val="0"/>
                </a:spcAft>
              </a:pPr>
              <a:r>
                <a:rPr lang="de-DE" sz="12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de-DE" sz="1800">
                <a:latin typeface="Arial" pitchFamily="34" charset="0"/>
              </a:endParaRPr>
            </a:p>
          </p:txBody>
        </p:sp>
        <p:sp>
          <p:nvSpPr>
            <p:cNvPr id="182" name="Rectangle 49"/>
            <p:cNvSpPr>
              <a:spLocks noChangeArrowheads="1"/>
            </p:cNvSpPr>
            <p:nvPr/>
          </p:nvSpPr>
          <p:spPr bwMode="auto">
            <a:xfrm>
              <a:off x="3669720" y="6341183"/>
              <a:ext cx="46488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914418" fontAlgn="base">
                <a:spcBef>
                  <a:spcPct val="0"/>
                </a:spcBef>
                <a:spcAft>
                  <a:spcPct val="0"/>
                </a:spcAft>
              </a:pPr>
              <a:r>
                <a:rPr lang="de-DE" sz="1600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de-DE" sz="1800">
                <a:latin typeface="Arial" pitchFamily="34" charset="0"/>
              </a:endParaRPr>
            </a:p>
          </p:txBody>
        </p:sp>
        <p:sp>
          <p:nvSpPr>
            <p:cNvPr id="183" name="Rectangle 50"/>
            <p:cNvSpPr>
              <a:spLocks noChangeArrowheads="1"/>
            </p:cNvSpPr>
            <p:nvPr/>
          </p:nvSpPr>
          <p:spPr bwMode="auto">
            <a:xfrm>
              <a:off x="4675070" y="6391416"/>
              <a:ext cx="38472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914418" fontAlgn="base">
                <a:spcBef>
                  <a:spcPct val="0"/>
                </a:spcBef>
                <a:spcAft>
                  <a:spcPct val="0"/>
                </a:spcAft>
              </a:pPr>
              <a:r>
                <a:rPr lang="de-DE" sz="12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de-DE" sz="1800">
                <a:latin typeface="Arial" pitchFamily="34" charset="0"/>
              </a:endParaRPr>
            </a:p>
          </p:txBody>
        </p:sp>
        <p:sp>
          <p:nvSpPr>
            <p:cNvPr id="184" name="Rectangle 53"/>
            <p:cNvSpPr>
              <a:spLocks noChangeArrowheads="1"/>
            </p:cNvSpPr>
            <p:nvPr/>
          </p:nvSpPr>
          <p:spPr bwMode="auto">
            <a:xfrm>
              <a:off x="2924257" y="5246095"/>
              <a:ext cx="46488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914418" fontAlgn="base">
                <a:spcBef>
                  <a:spcPct val="0"/>
                </a:spcBef>
                <a:spcAft>
                  <a:spcPct val="0"/>
                </a:spcAft>
              </a:pPr>
              <a:r>
                <a:rPr lang="de-DE" sz="1600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de-DE" sz="1800">
                <a:latin typeface="Arial" pitchFamily="34" charset="0"/>
              </a:endParaRPr>
            </a:p>
          </p:txBody>
        </p:sp>
        <p:sp>
          <p:nvSpPr>
            <p:cNvPr id="185" name="Rectangle 54"/>
            <p:cNvSpPr>
              <a:spLocks noChangeArrowheads="1"/>
            </p:cNvSpPr>
            <p:nvPr/>
          </p:nvSpPr>
          <p:spPr bwMode="auto">
            <a:xfrm>
              <a:off x="4461689" y="5296327"/>
              <a:ext cx="38472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914418" fontAlgn="base">
                <a:spcBef>
                  <a:spcPct val="0"/>
                </a:spcBef>
                <a:spcAft>
                  <a:spcPct val="0"/>
                </a:spcAft>
              </a:pPr>
              <a:r>
                <a:rPr lang="de-DE" sz="12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de-DE" sz="1800">
                <a:latin typeface="Arial" pitchFamily="34" charset="0"/>
              </a:endParaRPr>
            </a:p>
          </p:txBody>
        </p:sp>
        <p:sp>
          <p:nvSpPr>
            <p:cNvPr id="186" name="Rectangle 57"/>
            <p:cNvSpPr>
              <a:spLocks noChangeArrowheads="1"/>
            </p:cNvSpPr>
            <p:nvPr/>
          </p:nvSpPr>
          <p:spPr bwMode="auto">
            <a:xfrm>
              <a:off x="3591754" y="4155311"/>
              <a:ext cx="46488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914418" fontAlgn="base">
                <a:spcBef>
                  <a:spcPct val="0"/>
                </a:spcBef>
                <a:spcAft>
                  <a:spcPct val="0"/>
                </a:spcAft>
              </a:pPr>
              <a:r>
                <a:rPr lang="de-DE" sz="1600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de-DE" sz="1800">
                <a:latin typeface="Arial" pitchFamily="34" charset="0"/>
              </a:endParaRPr>
            </a:p>
          </p:txBody>
        </p:sp>
        <p:sp>
          <p:nvSpPr>
            <p:cNvPr id="187" name="Rectangle 58"/>
            <p:cNvSpPr>
              <a:spLocks noChangeArrowheads="1"/>
            </p:cNvSpPr>
            <p:nvPr/>
          </p:nvSpPr>
          <p:spPr bwMode="auto">
            <a:xfrm>
              <a:off x="4417919" y="4206979"/>
              <a:ext cx="38472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914418" fontAlgn="base">
                <a:spcBef>
                  <a:spcPct val="0"/>
                </a:spcBef>
                <a:spcAft>
                  <a:spcPct val="0"/>
                </a:spcAft>
              </a:pPr>
              <a:r>
                <a:rPr lang="de-DE" sz="12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de-DE" sz="1800">
                <a:latin typeface="Arial" pitchFamily="34" charset="0"/>
              </a:endParaRPr>
            </a:p>
          </p:txBody>
        </p:sp>
        <p:sp>
          <p:nvSpPr>
            <p:cNvPr id="188" name="Rectangle 61"/>
            <p:cNvSpPr>
              <a:spLocks noChangeArrowheads="1"/>
            </p:cNvSpPr>
            <p:nvPr/>
          </p:nvSpPr>
          <p:spPr bwMode="auto">
            <a:xfrm>
              <a:off x="4788599" y="2994201"/>
              <a:ext cx="46488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914418" fontAlgn="base">
                <a:spcBef>
                  <a:spcPct val="0"/>
                </a:spcBef>
                <a:spcAft>
                  <a:spcPct val="0"/>
                </a:spcAft>
              </a:pPr>
              <a:r>
                <a:rPr lang="de-DE" sz="1600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de-DE" sz="1800">
                <a:latin typeface="Arial" pitchFamily="34" charset="0"/>
              </a:endParaRPr>
            </a:p>
          </p:txBody>
        </p:sp>
        <p:sp>
          <p:nvSpPr>
            <p:cNvPr id="189" name="Rectangle 62"/>
            <p:cNvSpPr>
              <a:spLocks noChangeArrowheads="1"/>
            </p:cNvSpPr>
            <p:nvPr/>
          </p:nvSpPr>
          <p:spPr bwMode="auto">
            <a:xfrm>
              <a:off x="5858236" y="3044434"/>
              <a:ext cx="38472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914418" fontAlgn="base">
                <a:spcBef>
                  <a:spcPct val="0"/>
                </a:spcBef>
                <a:spcAft>
                  <a:spcPct val="0"/>
                </a:spcAft>
              </a:pPr>
              <a:r>
                <a:rPr lang="de-DE" sz="12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de-DE" sz="1800">
                <a:latin typeface="Arial" pitchFamily="34" charset="0"/>
              </a:endParaRPr>
            </a:p>
          </p:txBody>
        </p:sp>
        <p:sp>
          <p:nvSpPr>
            <p:cNvPr id="190" name="Rectangle 63"/>
            <p:cNvSpPr>
              <a:spLocks noChangeArrowheads="1"/>
            </p:cNvSpPr>
            <p:nvPr/>
          </p:nvSpPr>
          <p:spPr bwMode="auto">
            <a:xfrm>
              <a:off x="5529959" y="4979139"/>
              <a:ext cx="57708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914418" fontAlgn="base">
                <a:spcBef>
                  <a:spcPct val="0"/>
                </a:spcBef>
                <a:spcAft>
                  <a:spcPct val="0"/>
                </a:spcAft>
              </a:pPr>
              <a:r>
                <a:rPr lang="de-DE" sz="2000" b="1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de-DE" sz="1800">
                <a:latin typeface="Arial" pitchFamily="34" charset="0"/>
              </a:endParaRPr>
            </a:p>
          </p:txBody>
        </p:sp>
        <p:sp>
          <p:nvSpPr>
            <p:cNvPr id="191" name="Rectangle 64"/>
            <p:cNvSpPr>
              <a:spLocks noChangeArrowheads="1"/>
            </p:cNvSpPr>
            <p:nvPr/>
          </p:nvSpPr>
          <p:spPr bwMode="auto">
            <a:xfrm>
              <a:off x="7120737" y="4979139"/>
              <a:ext cx="57708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914418" fontAlgn="base">
                <a:spcBef>
                  <a:spcPct val="0"/>
                </a:spcBef>
                <a:spcAft>
                  <a:spcPct val="0"/>
                </a:spcAft>
              </a:pPr>
              <a:r>
                <a:rPr lang="de-DE" sz="2000" b="1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de-DE" sz="1800">
                <a:latin typeface="Arial" pitchFamily="34" charset="0"/>
              </a:endParaRPr>
            </a:p>
          </p:txBody>
        </p:sp>
        <p:sp>
          <p:nvSpPr>
            <p:cNvPr id="192" name="Rectangle 65"/>
            <p:cNvSpPr>
              <a:spLocks noChangeArrowheads="1"/>
            </p:cNvSpPr>
            <p:nvPr/>
          </p:nvSpPr>
          <p:spPr bwMode="auto">
            <a:xfrm>
              <a:off x="5798052" y="5257576"/>
              <a:ext cx="46488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914418" fontAlgn="base">
                <a:spcBef>
                  <a:spcPct val="0"/>
                </a:spcBef>
                <a:spcAft>
                  <a:spcPct val="0"/>
                </a:spcAft>
              </a:pPr>
              <a:r>
                <a:rPr lang="de-DE" sz="1600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de-DE" sz="1800">
                <a:latin typeface="Arial" pitchFamily="34" charset="0"/>
              </a:endParaRPr>
            </a:p>
          </p:txBody>
        </p:sp>
        <p:sp>
          <p:nvSpPr>
            <p:cNvPr id="193" name="Rectangle 67"/>
            <p:cNvSpPr>
              <a:spLocks noChangeArrowheads="1"/>
            </p:cNvSpPr>
            <p:nvPr/>
          </p:nvSpPr>
          <p:spPr bwMode="auto">
            <a:xfrm>
              <a:off x="6535308" y="5257576"/>
              <a:ext cx="46488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914418" fontAlgn="base">
                <a:spcBef>
                  <a:spcPct val="0"/>
                </a:spcBef>
                <a:spcAft>
                  <a:spcPct val="0"/>
                </a:spcAft>
              </a:pPr>
              <a:r>
                <a:rPr lang="de-DE" sz="1600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de-DE" sz="1800">
                <a:latin typeface="Arial" pitchFamily="34" charset="0"/>
              </a:endParaRPr>
            </a:p>
          </p:txBody>
        </p:sp>
        <p:sp>
          <p:nvSpPr>
            <p:cNvPr id="194" name="Rectangle 68"/>
            <p:cNvSpPr>
              <a:spLocks noChangeArrowheads="1"/>
            </p:cNvSpPr>
            <p:nvPr/>
          </p:nvSpPr>
          <p:spPr bwMode="auto">
            <a:xfrm>
              <a:off x="6574975" y="5257576"/>
              <a:ext cx="46488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914418" fontAlgn="base">
                <a:spcBef>
                  <a:spcPct val="0"/>
                </a:spcBef>
                <a:spcAft>
                  <a:spcPct val="0"/>
                </a:spcAft>
              </a:pPr>
              <a:r>
                <a:rPr lang="de-DE" sz="1600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de-DE" sz="1800">
                <a:latin typeface="Arial" pitchFamily="34" charset="0"/>
              </a:endParaRPr>
            </a:p>
          </p:txBody>
        </p:sp>
        <p:sp>
          <p:nvSpPr>
            <p:cNvPr id="195" name="Rectangle 69"/>
            <p:cNvSpPr>
              <a:spLocks noChangeArrowheads="1"/>
            </p:cNvSpPr>
            <p:nvPr/>
          </p:nvSpPr>
          <p:spPr bwMode="auto">
            <a:xfrm>
              <a:off x="6889575" y="5269058"/>
              <a:ext cx="51296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914418" fontAlgn="base">
                <a:spcBef>
                  <a:spcPct val="0"/>
                </a:spcBef>
                <a:spcAft>
                  <a:spcPct val="0"/>
                </a:spcAft>
              </a:pPr>
              <a:r>
                <a:rPr lang="de-DE" sz="16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de-DE" sz="1800">
                <a:latin typeface="Arial" pitchFamily="34" charset="0"/>
              </a:endParaRPr>
            </a:p>
          </p:txBody>
        </p:sp>
        <p:sp>
          <p:nvSpPr>
            <p:cNvPr id="196" name="Rectangle 70"/>
            <p:cNvSpPr>
              <a:spLocks noChangeArrowheads="1"/>
            </p:cNvSpPr>
            <p:nvPr/>
          </p:nvSpPr>
          <p:spPr bwMode="auto">
            <a:xfrm>
              <a:off x="5598350" y="5481474"/>
              <a:ext cx="46488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914418" fontAlgn="base">
                <a:spcBef>
                  <a:spcPct val="0"/>
                </a:spcBef>
                <a:spcAft>
                  <a:spcPct val="0"/>
                </a:spcAft>
              </a:pPr>
              <a:r>
                <a:rPr lang="de-DE" sz="1600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de-DE" sz="1800">
                <a:latin typeface="Arial" pitchFamily="34" charset="0"/>
              </a:endParaRPr>
            </a:p>
          </p:txBody>
        </p:sp>
        <p:sp>
          <p:nvSpPr>
            <p:cNvPr id="197" name="Rectangle 71"/>
            <p:cNvSpPr>
              <a:spLocks noChangeArrowheads="1"/>
            </p:cNvSpPr>
            <p:nvPr/>
          </p:nvSpPr>
          <p:spPr bwMode="auto">
            <a:xfrm>
              <a:off x="7049610" y="5491520"/>
              <a:ext cx="51296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914418" fontAlgn="base">
                <a:spcBef>
                  <a:spcPct val="0"/>
                </a:spcBef>
                <a:spcAft>
                  <a:spcPct val="0"/>
                </a:spcAft>
              </a:pPr>
              <a:r>
                <a:rPr lang="de-DE" sz="16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de-DE" sz="1800">
                <a:latin typeface="Arial" pitchFamily="34" charset="0"/>
              </a:endParaRPr>
            </a:p>
          </p:txBody>
        </p:sp>
        <p:sp>
          <p:nvSpPr>
            <p:cNvPr id="198" name="Rectangle 72"/>
            <p:cNvSpPr>
              <a:spLocks noChangeArrowheads="1"/>
            </p:cNvSpPr>
            <p:nvPr/>
          </p:nvSpPr>
          <p:spPr bwMode="auto">
            <a:xfrm>
              <a:off x="5275544" y="5706807"/>
              <a:ext cx="46488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914418" fontAlgn="base">
                <a:spcBef>
                  <a:spcPct val="0"/>
                </a:spcBef>
                <a:spcAft>
                  <a:spcPct val="0"/>
                </a:spcAft>
              </a:pPr>
              <a:r>
                <a:rPr lang="de-DE" sz="1600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de-DE" sz="1800">
                <a:latin typeface="Arial" pitchFamily="34" charset="0"/>
              </a:endParaRPr>
            </a:p>
          </p:txBody>
        </p:sp>
        <p:sp>
          <p:nvSpPr>
            <p:cNvPr id="199" name="Rectangle 73"/>
            <p:cNvSpPr>
              <a:spLocks noChangeArrowheads="1"/>
            </p:cNvSpPr>
            <p:nvPr/>
          </p:nvSpPr>
          <p:spPr bwMode="auto">
            <a:xfrm>
              <a:off x="7373784" y="5718289"/>
              <a:ext cx="51296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914418" fontAlgn="base">
                <a:spcBef>
                  <a:spcPct val="0"/>
                </a:spcBef>
                <a:spcAft>
                  <a:spcPct val="0"/>
                </a:spcAft>
              </a:pPr>
              <a:r>
                <a:rPr lang="de-DE" sz="16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de-DE" sz="1800">
                <a:latin typeface="Arial" pitchFamily="34" charset="0"/>
              </a:endParaRPr>
            </a:p>
          </p:txBody>
        </p:sp>
        <p:sp>
          <p:nvSpPr>
            <p:cNvPr id="200" name="Text Box 30"/>
            <p:cNvSpPr txBox="1">
              <a:spLocks noChangeArrowheads="1"/>
            </p:cNvSpPr>
            <p:nvPr/>
          </p:nvSpPr>
          <p:spPr bwMode="auto">
            <a:xfrm>
              <a:off x="4212746" y="2759525"/>
              <a:ext cx="2097830" cy="72000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FF0000"/>
              </a:solidFill>
            </a:ln>
            <a:extLst/>
          </p:spPr>
          <p:txBody>
            <a:bodyPr wrap="square">
              <a:spAutoFit/>
            </a:bodyPr>
            <a:lstStyle/>
            <a:p>
              <a:pPr algn="ctr" fontAlgn="base"/>
              <a:endParaRPr lang="de-DE" sz="1050" dirty="0">
                <a:solidFill>
                  <a:srgbClr val="FF0000"/>
                </a:solidFill>
                <a:latin typeface="Calibri"/>
                <a:ea typeface="Times New Roman"/>
                <a:cs typeface="Times New Roman"/>
              </a:endParaRPr>
            </a:p>
            <a:p>
              <a:pPr algn="ctr" fontAlgn="base"/>
              <a:r>
                <a:rPr lang="de-DE" sz="1600" dirty="0">
                  <a:solidFill>
                    <a:srgbClr val="FF0000"/>
                  </a:solidFill>
                  <a:latin typeface="Calibri"/>
                  <a:ea typeface="Times New Roman"/>
                  <a:cs typeface="Times New Roman"/>
                </a:rPr>
                <a:t>Fortschreibung</a:t>
              </a:r>
              <a:endParaRPr lang="de-DE" sz="1200" dirty="0">
                <a:solidFill>
                  <a:srgbClr val="FF0000"/>
                </a:solidFill>
                <a:latin typeface="Times New Roman"/>
                <a:ea typeface="Times New Roman"/>
              </a:endParaRPr>
            </a:p>
          </p:txBody>
        </p:sp>
        <p:sp>
          <p:nvSpPr>
            <p:cNvPr id="201" name="Text Box 30"/>
            <p:cNvSpPr txBox="1">
              <a:spLocks noChangeArrowheads="1"/>
            </p:cNvSpPr>
            <p:nvPr/>
          </p:nvSpPr>
          <p:spPr bwMode="auto">
            <a:xfrm>
              <a:off x="5725557" y="4149465"/>
              <a:ext cx="2097830" cy="72000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FF0000"/>
              </a:solidFill>
            </a:ln>
            <a:extLst/>
          </p:spPr>
          <p:txBody>
            <a:bodyPr wrap="square">
              <a:spAutoFit/>
            </a:bodyPr>
            <a:lstStyle/>
            <a:p>
              <a:pPr algn="ctr" fontAlgn="base"/>
              <a:endParaRPr lang="de-DE" sz="1000" dirty="0">
                <a:solidFill>
                  <a:srgbClr val="FF0000"/>
                </a:solidFill>
                <a:latin typeface="Calibri"/>
                <a:ea typeface="Times New Roman"/>
                <a:cs typeface="Times New Roman"/>
              </a:endParaRPr>
            </a:p>
            <a:p>
              <a:pPr algn="ctr" fontAlgn="base"/>
              <a:r>
                <a:rPr lang="de-DE" sz="1600" dirty="0">
                  <a:solidFill>
                    <a:srgbClr val="FF0000"/>
                  </a:solidFill>
                  <a:latin typeface="Calibri"/>
                  <a:ea typeface="Times New Roman"/>
                  <a:cs typeface="Times New Roman"/>
                </a:rPr>
                <a:t>Einstieg</a:t>
              </a:r>
              <a:endParaRPr lang="de-DE" sz="1200" dirty="0">
                <a:solidFill>
                  <a:srgbClr val="FF0000"/>
                </a:solidFill>
                <a:latin typeface="Times New Roman"/>
                <a:ea typeface="Times New Roman"/>
              </a:endParaRPr>
            </a:p>
          </p:txBody>
        </p:sp>
        <p:sp>
          <p:nvSpPr>
            <p:cNvPr id="202" name="Text Box 30"/>
            <p:cNvSpPr txBox="1">
              <a:spLocks noChangeArrowheads="1"/>
            </p:cNvSpPr>
            <p:nvPr/>
          </p:nvSpPr>
          <p:spPr bwMode="auto">
            <a:xfrm>
              <a:off x="7389303" y="5073270"/>
              <a:ext cx="2097830" cy="72000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FF0000"/>
              </a:solidFill>
            </a:ln>
            <a:extLst/>
          </p:spPr>
          <p:txBody>
            <a:bodyPr wrap="square">
              <a:spAutoFit/>
            </a:bodyPr>
            <a:lstStyle/>
            <a:p>
              <a:pPr algn="ctr" fontAlgn="base"/>
              <a:endParaRPr lang="de-DE" sz="571" dirty="0">
                <a:solidFill>
                  <a:srgbClr val="FF0000"/>
                </a:solidFill>
                <a:ea typeface="Times New Roman"/>
                <a:cs typeface="Times New Roman"/>
              </a:endParaRPr>
            </a:p>
            <a:p>
              <a:pPr algn="ctr" fontAlgn="base"/>
              <a:r>
                <a:rPr lang="de-DE" sz="1600" dirty="0">
                  <a:solidFill>
                    <a:srgbClr val="FF0000"/>
                  </a:solidFill>
                  <a:ea typeface="Times New Roman"/>
                  <a:cs typeface="Times New Roman"/>
                </a:rPr>
                <a:t>Steuergruppe </a:t>
              </a:r>
              <a:endParaRPr lang="de-DE" sz="1200" dirty="0">
                <a:solidFill>
                  <a:srgbClr val="FF0000"/>
                </a:solidFill>
                <a:latin typeface="Times New Roman"/>
                <a:ea typeface="Times New Roman"/>
              </a:endParaRPr>
            </a:p>
            <a:p>
              <a:pPr algn="ctr" fontAlgn="base"/>
              <a:r>
                <a:rPr lang="de-DE" sz="1600" dirty="0">
                  <a:solidFill>
                    <a:srgbClr val="FF0000"/>
                  </a:solidFill>
                  <a:ea typeface="Times New Roman"/>
                  <a:cs typeface="Times New Roman"/>
                </a:rPr>
                <a:t>bilden</a:t>
              </a:r>
              <a:endParaRPr lang="de-DE" sz="1200" dirty="0">
                <a:solidFill>
                  <a:srgbClr val="FF0000"/>
                </a:solidFill>
                <a:latin typeface="Times New Roman"/>
                <a:ea typeface="Times New Roman"/>
              </a:endParaRPr>
            </a:p>
          </p:txBody>
        </p:sp>
        <p:sp>
          <p:nvSpPr>
            <p:cNvPr id="203" name="Text Box 30"/>
            <p:cNvSpPr txBox="1">
              <a:spLocks noChangeArrowheads="1"/>
            </p:cNvSpPr>
            <p:nvPr/>
          </p:nvSpPr>
          <p:spPr bwMode="auto">
            <a:xfrm>
              <a:off x="7071905" y="6006963"/>
              <a:ext cx="2097830" cy="72000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FF0000"/>
              </a:solidFill>
            </a:ln>
            <a:extLst/>
          </p:spPr>
          <p:txBody>
            <a:bodyPr wrap="square">
              <a:spAutoFit/>
            </a:bodyPr>
            <a:lstStyle/>
            <a:p>
              <a:pPr algn="ctr" fontAlgn="base"/>
              <a:endParaRPr lang="de-DE" sz="571" dirty="0">
                <a:solidFill>
                  <a:srgbClr val="FF0000"/>
                </a:solidFill>
                <a:ea typeface="Times New Roman"/>
                <a:cs typeface="Times New Roman"/>
              </a:endParaRPr>
            </a:p>
            <a:p>
              <a:pPr algn="ctr" fontAlgn="base"/>
              <a:r>
                <a:rPr lang="de-DE" sz="1600" dirty="0">
                  <a:solidFill>
                    <a:srgbClr val="FF0000"/>
                  </a:solidFill>
                  <a:ea typeface="Times New Roman"/>
                  <a:cs typeface="Times New Roman"/>
                </a:rPr>
                <a:t>Bestandsaufnahme</a:t>
              </a:r>
              <a:endParaRPr lang="de-DE" sz="1200" dirty="0">
                <a:solidFill>
                  <a:srgbClr val="FF0000"/>
                </a:solidFill>
                <a:latin typeface="Times New Roman"/>
                <a:ea typeface="Times New Roman"/>
              </a:endParaRPr>
            </a:p>
            <a:p>
              <a:pPr algn="ctr" fontAlgn="base"/>
              <a:r>
                <a:rPr lang="de-DE" sz="1600" dirty="0">
                  <a:solidFill>
                    <a:srgbClr val="FF0000"/>
                  </a:solidFill>
                  <a:ea typeface="Times New Roman"/>
                  <a:cs typeface="Times New Roman"/>
                </a:rPr>
                <a:t>durchführen</a:t>
              </a:r>
              <a:endParaRPr lang="de-DE" sz="1200" dirty="0">
                <a:solidFill>
                  <a:srgbClr val="FF0000"/>
                </a:solidFill>
                <a:latin typeface="Times New Roman"/>
                <a:ea typeface="Times New Roman"/>
              </a:endParaRPr>
            </a:p>
          </p:txBody>
        </p:sp>
        <p:sp>
          <p:nvSpPr>
            <p:cNvPr id="204" name="Text Box 30"/>
            <p:cNvSpPr txBox="1">
              <a:spLocks noChangeArrowheads="1"/>
            </p:cNvSpPr>
            <p:nvPr/>
          </p:nvSpPr>
          <p:spPr bwMode="auto">
            <a:xfrm>
              <a:off x="6486983" y="6857981"/>
              <a:ext cx="2097830" cy="72000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FF0000"/>
              </a:solidFill>
            </a:ln>
            <a:extLst/>
          </p:spPr>
          <p:txBody>
            <a:bodyPr wrap="square">
              <a:spAutoFit/>
            </a:bodyPr>
            <a:lstStyle/>
            <a:p>
              <a:pPr algn="ctr" fontAlgn="base"/>
              <a:endParaRPr lang="de-DE" sz="600" dirty="0">
                <a:solidFill>
                  <a:srgbClr val="FF0000"/>
                </a:solidFill>
                <a:ea typeface="Times New Roman"/>
                <a:cs typeface="Times New Roman"/>
              </a:endParaRPr>
            </a:p>
            <a:p>
              <a:pPr algn="ctr" fontAlgn="base"/>
              <a:r>
                <a:rPr lang="de-DE" sz="1600" dirty="0">
                  <a:solidFill>
                    <a:srgbClr val="FF0000"/>
                  </a:solidFill>
                  <a:ea typeface="Times New Roman"/>
                  <a:cs typeface="Times New Roman"/>
                </a:rPr>
                <a:t>Leitbild entwickeln</a:t>
              </a:r>
              <a:br>
                <a:rPr lang="de-DE" sz="1600" dirty="0">
                  <a:solidFill>
                    <a:srgbClr val="FF0000"/>
                  </a:solidFill>
                  <a:ea typeface="Times New Roman"/>
                  <a:cs typeface="Times New Roman"/>
                </a:rPr>
              </a:br>
              <a:r>
                <a:rPr lang="de-DE" sz="1600" dirty="0">
                  <a:solidFill>
                    <a:srgbClr val="FF0000"/>
                  </a:solidFill>
                  <a:ea typeface="Times New Roman"/>
                  <a:cs typeface="Times New Roman"/>
                </a:rPr>
                <a:t>bzw. reflektieren</a:t>
              </a:r>
              <a:endParaRPr lang="de-DE" sz="1200" dirty="0">
                <a:solidFill>
                  <a:srgbClr val="FF0000"/>
                </a:solidFill>
                <a:latin typeface="Times New Roman"/>
                <a:ea typeface="Times New Roman"/>
              </a:endParaRPr>
            </a:p>
          </p:txBody>
        </p:sp>
        <p:sp>
          <p:nvSpPr>
            <p:cNvPr id="205" name="Text Box 30"/>
            <p:cNvSpPr txBox="1">
              <a:spLocks noChangeArrowheads="1"/>
            </p:cNvSpPr>
            <p:nvPr/>
          </p:nvSpPr>
          <p:spPr bwMode="auto">
            <a:xfrm>
              <a:off x="4041575" y="6859853"/>
              <a:ext cx="2097830" cy="72000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FF0000"/>
              </a:solidFill>
            </a:ln>
            <a:extLst/>
          </p:spPr>
          <p:txBody>
            <a:bodyPr wrap="square">
              <a:spAutoFit/>
            </a:bodyPr>
            <a:lstStyle/>
            <a:p>
              <a:pPr algn="ctr" fontAlgn="base"/>
              <a:endParaRPr lang="de-DE" sz="571" dirty="0">
                <a:solidFill>
                  <a:srgbClr val="FF0000"/>
                </a:solidFill>
                <a:ea typeface="Times New Roman"/>
                <a:cs typeface="Times New Roman"/>
              </a:endParaRPr>
            </a:p>
            <a:p>
              <a:pPr algn="ctr" fontAlgn="base"/>
              <a:r>
                <a:rPr lang="de-DE" sz="1600" dirty="0">
                  <a:solidFill>
                    <a:srgbClr val="FF0000"/>
                  </a:solidFill>
                  <a:ea typeface="Times New Roman"/>
                  <a:cs typeface="Times New Roman"/>
                </a:rPr>
                <a:t>Entwicklungsziele </a:t>
              </a:r>
              <a:endParaRPr lang="de-DE" sz="1200" dirty="0">
                <a:solidFill>
                  <a:srgbClr val="FF0000"/>
                </a:solidFill>
                <a:latin typeface="Times New Roman"/>
                <a:ea typeface="Times New Roman"/>
              </a:endParaRPr>
            </a:p>
            <a:p>
              <a:pPr algn="ctr" fontAlgn="base"/>
              <a:r>
                <a:rPr lang="de-DE" sz="1600" dirty="0">
                  <a:solidFill>
                    <a:srgbClr val="FF0000"/>
                  </a:solidFill>
                  <a:ea typeface="Times New Roman"/>
                  <a:cs typeface="Times New Roman"/>
                </a:rPr>
                <a:t>&amp; -vorhaben festlegen</a:t>
              </a:r>
              <a:endParaRPr lang="de-DE" sz="1200" dirty="0">
                <a:solidFill>
                  <a:srgbClr val="FF0000"/>
                </a:solidFill>
                <a:latin typeface="Times New Roman"/>
                <a:ea typeface="Times New Roman"/>
              </a:endParaRPr>
            </a:p>
          </p:txBody>
        </p:sp>
        <p:sp>
          <p:nvSpPr>
            <p:cNvPr id="206" name="Text Box 30"/>
            <p:cNvSpPr txBox="1">
              <a:spLocks noChangeArrowheads="1"/>
            </p:cNvSpPr>
            <p:nvPr/>
          </p:nvSpPr>
          <p:spPr bwMode="auto">
            <a:xfrm>
              <a:off x="3417035" y="6006963"/>
              <a:ext cx="2097830" cy="72000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FF0000"/>
              </a:solidFill>
            </a:ln>
            <a:extLst/>
          </p:spPr>
          <p:txBody>
            <a:bodyPr wrap="square">
              <a:spAutoFit/>
            </a:bodyPr>
            <a:lstStyle/>
            <a:p>
              <a:pPr algn="ctr" fontAlgn="base"/>
              <a:endParaRPr lang="de-DE" sz="571" dirty="0">
                <a:solidFill>
                  <a:srgbClr val="FF0000"/>
                </a:solidFill>
                <a:ea typeface="Times New Roman"/>
                <a:cs typeface="Times New Roman"/>
              </a:endParaRPr>
            </a:p>
            <a:p>
              <a:pPr algn="ctr" fontAlgn="base"/>
              <a:r>
                <a:rPr lang="de-DE" sz="1600" dirty="0">
                  <a:solidFill>
                    <a:srgbClr val="FF0000"/>
                  </a:solidFill>
                  <a:ea typeface="Times New Roman"/>
                  <a:cs typeface="Times New Roman"/>
                </a:rPr>
                <a:t>Vorhaben planen</a:t>
              </a:r>
              <a:endParaRPr lang="de-DE" sz="1200" dirty="0">
                <a:solidFill>
                  <a:srgbClr val="FF0000"/>
                </a:solidFill>
                <a:latin typeface="Times New Roman"/>
                <a:ea typeface="Times New Roman"/>
              </a:endParaRPr>
            </a:p>
            <a:p>
              <a:pPr algn="ctr" fontAlgn="base"/>
              <a:r>
                <a:rPr lang="de-DE" sz="1600" dirty="0">
                  <a:solidFill>
                    <a:srgbClr val="FF0000"/>
                  </a:solidFill>
                  <a:ea typeface="Times New Roman"/>
                  <a:cs typeface="Times New Roman"/>
                </a:rPr>
                <a:t>und umsetzen</a:t>
              </a:r>
              <a:endParaRPr lang="de-DE" sz="1200" dirty="0">
                <a:solidFill>
                  <a:srgbClr val="FF0000"/>
                </a:solidFill>
                <a:latin typeface="Times New Roman"/>
                <a:ea typeface="Times New Roman"/>
              </a:endParaRPr>
            </a:p>
          </p:txBody>
        </p:sp>
        <p:sp>
          <p:nvSpPr>
            <p:cNvPr id="207" name="Text Box 30"/>
            <p:cNvSpPr txBox="1">
              <a:spLocks noChangeArrowheads="1"/>
            </p:cNvSpPr>
            <p:nvPr/>
          </p:nvSpPr>
          <p:spPr bwMode="auto">
            <a:xfrm>
              <a:off x="2977376" y="5094073"/>
              <a:ext cx="2097830" cy="72000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FF0000"/>
              </a:solidFill>
            </a:ln>
            <a:extLst/>
          </p:spPr>
          <p:txBody>
            <a:bodyPr wrap="square">
              <a:spAutoFit/>
            </a:bodyPr>
            <a:lstStyle/>
            <a:p>
              <a:pPr algn="ctr" fontAlgn="base"/>
              <a:endParaRPr lang="de-DE" sz="1600" dirty="0">
                <a:solidFill>
                  <a:srgbClr val="FF0000"/>
                </a:solidFill>
                <a:latin typeface="Calibri"/>
                <a:ea typeface="Times New Roman"/>
                <a:cs typeface="Times New Roman"/>
              </a:endParaRPr>
            </a:p>
            <a:p>
              <a:pPr algn="ctr" fontAlgn="base"/>
              <a:r>
                <a:rPr lang="de-DE" sz="1600" dirty="0">
                  <a:solidFill>
                    <a:srgbClr val="FF0000"/>
                  </a:solidFill>
                  <a:ea typeface="Times New Roman"/>
                  <a:cs typeface="Times New Roman"/>
                </a:rPr>
                <a:t>Vorhaben überprüfen</a:t>
              </a:r>
              <a:endParaRPr lang="de-DE" sz="1200" dirty="0">
                <a:solidFill>
                  <a:srgbClr val="FF0000"/>
                </a:solidFill>
                <a:latin typeface="Times New Roman"/>
                <a:ea typeface="Times New Roman"/>
              </a:endParaRPr>
            </a:p>
            <a:p>
              <a:pPr algn="ctr" fontAlgn="base"/>
              <a:endParaRPr lang="de-DE" sz="1200" dirty="0">
                <a:solidFill>
                  <a:srgbClr val="FF0000"/>
                </a:solidFill>
                <a:latin typeface="Times New Roman"/>
                <a:ea typeface="Times New Roman"/>
              </a:endParaRPr>
            </a:p>
          </p:txBody>
        </p:sp>
        <p:sp>
          <p:nvSpPr>
            <p:cNvPr id="208" name="Text Box 30"/>
            <p:cNvSpPr txBox="1">
              <a:spLocks noChangeArrowheads="1"/>
            </p:cNvSpPr>
            <p:nvPr/>
          </p:nvSpPr>
          <p:spPr bwMode="auto">
            <a:xfrm>
              <a:off x="3089517" y="3931769"/>
              <a:ext cx="2097830" cy="72000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FF0000"/>
              </a:solidFill>
            </a:ln>
            <a:extLst/>
          </p:spPr>
          <p:txBody>
            <a:bodyPr wrap="square">
              <a:spAutoFit/>
            </a:bodyPr>
            <a:lstStyle/>
            <a:p>
              <a:pPr algn="ctr" fontAlgn="base"/>
              <a:endParaRPr lang="de-DE" sz="1000" dirty="0">
                <a:solidFill>
                  <a:srgbClr val="FF0000"/>
                </a:solidFill>
                <a:latin typeface="Calibri"/>
                <a:ea typeface="Times New Roman"/>
                <a:cs typeface="Times New Roman"/>
              </a:endParaRPr>
            </a:p>
            <a:p>
              <a:pPr algn="ctr" fontAlgn="base"/>
              <a:r>
                <a:rPr lang="de-DE" sz="1600" dirty="0">
                  <a:solidFill>
                    <a:srgbClr val="FF0000"/>
                  </a:solidFill>
                  <a:ea typeface="Times New Roman"/>
                  <a:cs typeface="Times New Roman"/>
                </a:rPr>
                <a:t>Textfassung</a:t>
              </a:r>
              <a:endParaRPr lang="de-DE" sz="1200" dirty="0">
                <a:solidFill>
                  <a:srgbClr val="FF0000"/>
                </a:solidFill>
                <a:latin typeface="Times New Roman"/>
                <a:ea typeface="Times New Roman"/>
              </a:endParaRPr>
            </a:p>
          </p:txBody>
        </p:sp>
      </p:grpSp>
      <p:grpSp>
        <p:nvGrpSpPr>
          <p:cNvPr id="293" name="Gruppieren 292"/>
          <p:cNvGrpSpPr/>
          <p:nvPr/>
        </p:nvGrpSpPr>
        <p:grpSpPr>
          <a:xfrm>
            <a:off x="8223032" y="3227902"/>
            <a:ext cx="2210216" cy="757129"/>
            <a:chOff x="8223032" y="3227902"/>
            <a:chExt cx="2210216" cy="757129"/>
          </a:xfrm>
        </p:grpSpPr>
        <p:sp>
          <p:nvSpPr>
            <p:cNvPr id="210" name="Textfeld 209"/>
            <p:cNvSpPr txBox="1"/>
            <p:nvPr/>
          </p:nvSpPr>
          <p:spPr>
            <a:xfrm>
              <a:off x="8704292" y="3227902"/>
              <a:ext cx="1728956" cy="343819"/>
            </a:xfrm>
            <a:prstGeom prst="rect">
              <a:avLst/>
            </a:prstGeom>
            <a:solidFill>
              <a:srgbClr val="FF0000"/>
            </a:solidFill>
            <a:ln w="28575">
              <a:solidFill>
                <a:schemeClr val="tx2">
                  <a:lumMod val="75000"/>
                </a:schemeClr>
              </a:solidFill>
            </a:ln>
          </p:spPr>
          <p:txBody>
            <a:bodyPr wrap="square" lIns="91429" tIns="45715" rIns="91429" bIns="45715" rtlCol="0">
              <a:spAutoFit/>
            </a:bodyPr>
            <a:lstStyle/>
            <a:p>
              <a:pPr algn="ctr" fontAlgn="base"/>
              <a:r>
                <a:rPr lang="de-DE" sz="1600" b="1" dirty="0">
                  <a:solidFill>
                    <a:schemeClr val="bg1"/>
                  </a:solidFill>
                  <a:ea typeface="Times New Roman"/>
                  <a:cs typeface="Times New Roman"/>
                </a:rPr>
                <a:t>ins Thema Vielfalt</a:t>
              </a:r>
            </a:p>
          </p:txBody>
        </p:sp>
        <p:cxnSp>
          <p:nvCxnSpPr>
            <p:cNvPr id="211" name="Gerader Verbinder 167"/>
            <p:cNvCxnSpPr>
              <a:endCxn id="201" idx="3"/>
            </p:cNvCxnSpPr>
            <p:nvPr/>
          </p:nvCxnSpPr>
          <p:spPr>
            <a:xfrm flipH="1">
              <a:off x="8223032" y="3559143"/>
              <a:ext cx="487750" cy="425888"/>
            </a:xfrm>
            <a:prstGeom prst="line">
              <a:avLst/>
            </a:prstGeom>
            <a:ln w="28575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2" name="Gruppieren 71"/>
          <p:cNvGrpSpPr/>
          <p:nvPr/>
        </p:nvGrpSpPr>
        <p:grpSpPr>
          <a:xfrm>
            <a:off x="9879716" y="4406080"/>
            <a:ext cx="1921684" cy="573283"/>
            <a:chOff x="9893510" y="4874242"/>
            <a:chExt cx="1921684" cy="573283"/>
          </a:xfrm>
        </p:grpSpPr>
        <p:sp>
          <p:nvSpPr>
            <p:cNvPr id="213" name="Textfeld 212"/>
            <p:cNvSpPr txBox="1"/>
            <p:nvPr/>
          </p:nvSpPr>
          <p:spPr>
            <a:xfrm>
              <a:off x="10172739" y="4874242"/>
              <a:ext cx="1642455" cy="338544"/>
            </a:xfrm>
            <a:prstGeom prst="rect">
              <a:avLst/>
            </a:prstGeom>
            <a:solidFill>
              <a:srgbClr val="FF0000"/>
            </a:solidFill>
            <a:ln w="28575">
              <a:solidFill>
                <a:schemeClr val="tx2">
                  <a:lumMod val="75000"/>
                </a:schemeClr>
              </a:solidFill>
            </a:ln>
          </p:spPr>
          <p:txBody>
            <a:bodyPr wrap="square" lIns="91429" tIns="45715" rIns="91429" bIns="45715" rtlCol="0">
              <a:spAutoFit/>
            </a:bodyPr>
            <a:lstStyle/>
            <a:p>
              <a:pPr algn="ctr" fontAlgn="base"/>
              <a:r>
                <a:rPr lang="de-DE" sz="1600" b="1" dirty="0">
                  <a:solidFill>
                    <a:schemeClr val="bg1"/>
                  </a:solidFill>
                  <a:ea typeface="Times New Roman"/>
                  <a:cs typeface="Times New Roman"/>
                </a:rPr>
                <a:t>Mandat erteilen </a:t>
              </a:r>
            </a:p>
          </p:txBody>
        </p:sp>
        <p:cxnSp>
          <p:nvCxnSpPr>
            <p:cNvPr id="214" name="Gerader Verbinder 167"/>
            <p:cNvCxnSpPr/>
            <p:nvPr/>
          </p:nvCxnSpPr>
          <p:spPr>
            <a:xfrm flipH="1">
              <a:off x="9893510" y="5192376"/>
              <a:ext cx="265435" cy="255149"/>
            </a:xfrm>
            <a:prstGeom prst="line">
              <a:avLst/>
            </a:prstGeom>
            <a:ln w="28575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9" name="Gruppieren 238"/>
          <p:cNvGrpSpPr/>
          <p:nvPr/>
        </p:nvGrpSpPr>
        <p:grpSpPr>
          <a:xfrm>
            <a:off x="9593127" y="5273521"/>
            <a:ext cx="2496306" cy="611414"/>
            <a:chOff x="9593127" y="6161553"/>
            <a:chExt cx="2496306" cy="611414"/>
          </a:xfrm>
        </p:grpSpPr>
        <p:sp>
          <p:nvSpPr>
            <p:cNvPr id="219" name="Textfeld 218"/>
            <p:cNvSpPr txBox="1"/>
            <p:nvPr/>
          </p:nvSpPr>
          <p:spPr>
            <a:xfrm>
              <a:off x="10163703" y="6161553"/>
              <a:ext cx="1925730" cy="584765"/>
            </a:xfrm>
            <a:prstGeom prst="rect">
              <a:avLst/>
            </a:prstGeom>
            <a:solidFill>
              <a:srgbClr val="FF0000"/>
            </a:solidFill>
            <a:ln w="28575">
              <a:solidFill>
                <a:schemeClr val="tx2">
                  <a:lumMod val="75000"/>
                </a:schemeClr>
              </a:solidFill>
            </a:ln>
          </p:spPr>
          <p:txBody>
            <a:bodyPr wrap="square" lIns="91429" tIns="45715" rIns="91429" bIns="45715" rtlCol="0">
              <a:spAutoFit/>
            </a:bodyPr>
            <a:lstStyle/>
            <a:p>
              <a:pPr algn="ctr" fontAlgn="base"/>
              <a:r>
                <a:rPr lang="de-DE" sz="1600" b="1" dirty="0">
                  <a:solidFill>
                    <a:schemeClr val="bg1"/>
                  </a:solidFill>
                  <a:ea typeface="Times New Roman"/>
                  <a:cs typeface="Times New Roman"/>
                </a:rPr>
                <a:t>BuG-Screening oder eigene Befragung</a:t>
              </a:r>
            </a:p>
          </p:txBody>
        </p:sp>
        <p:cxnSp>
          <p:nvCxnSpPr>
            <p:cNvPr id="220" name="Gerader Verbinder 167"/>
            <p:cNvCxnSpPr>
              <a:stCxn id="219" idx="1"/>
            </p:cNvCxnSpPr>
            <p:nvPr/>
          </p:nvCxnSpPr>
          <p:spPr>
            <a:xfrm flipH="1">
              <a:off x="9593127" y="6453936"/>
              <a:ext cx="570576" cy="319031"/>
            </a:xfrm>
            <a:prstGeom prst="line">
              <a:avLst/>
            </a:prstGeom>
            <a:ln w="28575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0" name="Gruppieren 239"/>
          <p:cNvGrpSpPr/>
          <p:nvPr/>
        </p:nvGrpSpPr>
        <p:grpSpPr>
          <a:xfrm>
            <a:off x="8984460" y="6821880"/>
            <a:ext cx="3049990" cy="584765"/>
            <a:chOff x="8984460" y="7709912"/>
            <a:chExt cx="3049990" cy="584765"/>
          </a:xfrm>
        </p:grpSpPr>
        <p:sp>
          <p:nvSpPr>
            <p:cNvPr id="225" name="Textfeld 224"/>
            <p:cNvSpPr txBox="1"/>
            <p:nvPr/>
          </p:nvSpPr>
          <p:spPr>
            <a:xfrm>
              <a:off x="9621424" y="7709912"/>
              <a:ext cx="2413026" cy="584765"/>
            </a:xfrm>
            <a:prstGeom prst="rect">
              <a:avLst/>
            </a:prstGeom>
            <a:solidFill>
              <a:srgbClr val="FF0000"/>
            </a:solidFill>
            <a:ln w="28575">
              <a:solidFill>
                <a:schemeClr val="tx2">
                  <a:lumMod val="75000"/>
                </a:schemeClr>
              </a:solidFill>
            </a:ln>
          </p:spPr>
          <p:txBody>
            <a:bodyPr wrap="square" lIns="91429" tIns="45715" rIns="91429" bIns="45715" rtlCol="0">
              <a:spAutoFit/>
            </a:bodyPr>
            <a:lstStyle/>
            <a:p>
              <a:pPr algn="ctr" fontAlgn="base"/>
              <a:r>
                <a:rPr lang="de-DE" sz="1600" b="1" dirty="0">
                  <a:solidFill>
                    <a:schemeClr val="bg1"/>
                  </a:solidFill>
                </a:rPr>
                <a:t>gemeinsames </a:t>
              </a:r>
              <a:r>
                <a:rPr lang="de-DE" sz="1600" b="1" dirty="0" err="1">
                  <a:solidFill>
                    <a:schemeClr val="bg1"/>
                  </a:solidFill>
                </a:rPr>
                <a:t>salutogenes</a:t>
              </a:r>
              <a:r>
                <a:rPr lang="de-DE" sz="1600" b="1" dirty="0">
                  <a:solidFill>
                    <a:schemeClr val="bg1"/>
                  </a:solidFill>
                </a:rPr>
                <a:t> Verständnis von Vielfalt</a:t>
              </a:r>
            </a:p>
          </p:txBody>
        </p:sp>
        <p:cxnSp>
          <p:nvCxnSpPr>
            <p:cNvPr id="226" name="Gerader Verbinder 167"/>
            <p:cNvCxnSpPr>
              <a:stCxn id="225" idx="1"/>
            </p:cNvCxnSpPr>
            <p:nvPr/>
          </p:nvCxnSpPr>
          <p:spPr>
            <a:xfrm flipH="1" flipV="1">
              <a:off x="8984460" y="7915581"/>
              <a:ext cx="636964" cy="86714"/>
            </a:xfrm>
            <a:prstGeom prst="line">
              <a:avLst/>
            </a:prstGeom>
            <a:ln w="28575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1" name="Gruppieren 240"/>
          <p:cNvGrpSpPr/>
          <p:nvPr/>
        </p:nvGrpSpPr>
        <p:grpSpPr>
          <a:xfrm>
            <a:off x="8984459" y="7036770"/>
            <a:ext cx="3320997" cy="1601936"/>
            <a:chOff x="8984459" y="7924802"/>
            <a:chExt cx="3320997" cy="1601936"/>
          </a:xfrm>
        </p:grpSpPr>
        <p:sp>
          <p:nvSpPr>
            <p:cNvPr id="229" name="Textfeld 228"/>
            <p:cNvSpPr txBox="1"/>
            <p:nvPr/>
          </p:nvSpPr>
          <p:spPr>
            <a:xfrm>
              <a:off x="9653279" y="8941973"/>
              <a:ext cx="2652177" cy="584765"/>
            </a:xfrm>
            <a:prstGeom prst="rect">
              <a:avLst/>
            </a:prstGeom>
            <a:solidFill>
              <a:srgbClr val="FF0000"/>
            </a:solidFill>
            <a:ln w="28575">
              <a:solidFill>
                <a:schemeClr val="tx2">
                  <a:lumMod val="75000"/>
                </a:schemeClr>
              </a:solidFill>
            </a:ln>
          </p:spPr>
          <p:txBody>
            <a:bodyPr wrap="square" lIns="91429" tIns="45715" rIns="91429" bIns="45715" rtlCol="0">
              <a:spAutoFit/>
            </a:bodyPr>
            <a:lstStyle/>
            <a:p>
              <a:pPr algn="ctr" fontAlgn="base"/>
              <a:r>
                <a:rPr lang="de-DE" sz="1600" b="1" dirty="0">
                  <a:solidFill>
                    <a:schemeClr val="bg1"/>
                  </a:solidFill>
                </a:rPr>
                <a:t>Wertschätzung, Kohärenz und Partizipation</a:t>
              </a:r>
            </a:p>
          </p:txBody>
        </p:sp>
        <p:cxnSp>
          <p:nvCxnSpPr>
            <p:cNvPr id="230" name="Gerader Verbinder 167"/>
            <p:cNvCxnSpPr>
              <a:stCxn id="229" idx="1"/>
            </p:cNvCxnSpPr>
            <p:nvPr/>
          </p:nvCxnSpPr>
          <p:spPr>
            <a:xfrm flipH="1" flipV="1">
              <a:off x="8984459" y="7924802"/>
              <a:ext cx="668820" cy="1309554"/>
            </a:xfrm>
            <a:prstGeom prst="line">
              <a:avLst/>
            </a:prstGeom>
            <a:ln w="28575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0" name="Gruppieren 249"/>
          <p:cNvGrpSpPr/>
          <p:nvPr/>
        </p:nvGrpSpPr>
        <p:grpSpPr>
          <a:xfrm>
            <a:off x="179633" y="7044848"/>
            <a:ext cx="4240224" cy="379869"/>
            <a:chOff x="179633" y="7932880"/>
            <a:chExt cx="4240224" cy="379869"/>
          </a:xfrm>
        </p:grpSpPr>
        <p:sp>
          <p:nvSpPr>
            <p:cNvPr id="231" name="Textfeld 230"/>
            <p:cNvSpPr txBox="1"/>
            <p:nvPr/>
          </p:nvSpPr>
          <p:spPr>
            <a:xfrm>
              <a:off x="179633" y="7974205"/>
              <a:ext cx="3148080" cy="338544"/>
            </a:xfrm>
            <a:prstGeom prst="rect">
              <a:avLst/>
            </a:prstGeom>
            <a:solidFill>
              <a:srgbClr val="FF0000"/>
            </a:solidFill>
            <a:ln w="28575">
              <a:solidFill>
                <a:schemeClr val="tx2">
                  <a:lumMod val="75000"/>
                </a:schemeClr>
              </a:solidFill>
            </a:ln>
          </p:spPr>
          <p:txBody>
            <a:bodyPr wrap="square" lIns="91429" tIns="45715" rIns="91429" bIns="45715" rtlCol="0">
              <a:spAutoFit/>
            </a:bodyPr>
            <a:lstStyle/>
            <a:p>
              <a:pPr algn="ctr" fontAlgn="base"/>
              <a:r>
                <a:rPr lang="de-DE" sz="1600" b="1" dirty="0" err="1">
                  <a:solidFill>
                    <a:schemeClr val="bg1"/>
                  </a:solidFill>
                </a:rPr>
                <a:t>Empowerment</a:t>
              </a:r>
              <a:r>
                <a:rPr lang="de-DE" sz="1600" b="1" dirty="0">
                  <a:solidFill>
                    <a:schemeClr val="bg1"/>
                  </a:solidFill>
                </a:rPr>
                <a:t>, Strukturen sichern</a:t>
              </a:r>
              <a:endParaRPr lang="de-DE" sz="1050" b="1" dirty="0">
                <a:solidFill>
                  <a:schemeClr val="bg1"/>
                </a:solidFill>
              </a:endParaRPr>
            </a:p>
          </p:txBody>
        </p:sp>
        <p:cxnSp>
          <p:nvCxnSpPr>
            <p:cNvPr id="232" name="Gerader Verbinder 167"/>
            <p:cNvCxnSpPr>
              <a:stCxn id="231" idx="3"/>
            </p:cNvCxnSpPr>
            <p:nvPr/>
          </p:nvCxnSpPr>
          <p:spPr>
            <a:xfrm flipV="1">
              <a:off x="3327713" y="7932880"/>
              <a:ext cx="1092144" cy="210597"/>
            </a:xfrm>
            <a:prstGeom prst="line">
              <a:avLst/>
            </a:prstGeom>
            <a:ln w="28575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2" name="Gruppieren 241"/>
          <p:cNvGrpSpPr/>
          <p:nvPr/>
        </p:nvGrpSpPr>
        <p:grpSpPr>
          <a:xfrm>
            <a:off x="5586992" y="7012538"/>
            <a:ext cx="3540308" cy="1652715"/>
            <a:chOff x="5586992" y="7900570"/>
            <a:chExt cx="3540308" cy="1652715"/>
          </a:xfrm>
        </p:grpSpPr>
        <p:sp>
          <p:nvSpPr>
            <p:cNvPr id="233" name="Textfeld 232"/>
            <p:cNvSpPr txBox="1"/>
            <p:nvPr/>
          </p:nvSpPr>
          <p:spPr>
            <a:xfrm>
              <a:off x="5586992" y="9214741"/>
              <a:ext cx="3540308" cy="338544"/>
            </a:xfrm>
            <a:prstGeom prst="rect">
              <a:avLst/>
            </a:prstGeom>
            <a:solidFill>
              <a:srgbClr val="FF0000"/>
            </a:solidFill>
            <a:ln w="28575">
              <a:solidFill>
                <a:schemeClr val="tx2">
                  <a:lumMod val="75000"/>
                </a:schemeClr>
              </a:solidFill>
            </a:ln>
          </p:spPr>
          <p:txBody>
            <a:bodyPr wrap="square" lIns="91429" tIns="45715" rIns="91429" bIns="45715" rtlCol="0">
              <a:spAutoFit/>
            </a:bodyPr>
            <a:lstStyle/>
            <a:p>
              <a:pPr algn="ctr" fontAlgn="base"/>
              <a:r>
                <a:rPr lang="de-DE" sz="1600" b="1" dirty="0">
                  <a:solidFill>
                    <a:schemeClr val="bg1"/>
                  </a:solidFill>
                </a:rPr>
                <a:t>Schulleben und Schulkultur überprüfen</a:t>
              </a:r>
              <a:endParaRPr lang="de-DE" sz="1200" b="1" dirty="0">
                <a:solidFill>
                  <a:schemeClr val="bg1"/>
                </a:solidFill>
              </a:endParaRPr>
            </a:p>
          </p:txBody>
        </p:sp>
        <p:cxnSp>
          <p:nvCxnSpPr>
            <p:cNvPr id="234" name="Gerader Verbinder 167"/>
            <p:cNvCxnSpPr/>
            <p:nvPr/>
          </p:nvCxnSpPr>
          <p:spPr>
            <a:xfrm flipV="1">
              <a:off x="8832755" y="7900570"/>
              <a:ext cx="152592" cy="1314172"/>
            </a:xfrm>
            <a:prstGeom prst="line">
              <a:avLst/>
            </a:prstGeom>
            <a:ln w="28575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9" name="Gruppieren 248"/>
          <p:cNvGrpSpPr/>
          <p:nvPr/>
        </p:nvGrpSpPr>
        <p:grpSpPr>
          <a:xfrm>
            <a:off x="1797269" y="7044848"/>
            <a:ext cx="2655225" cy="1301476"/>
            <a:chOff x="1797269" y="7932880"/>
            <a:chExt cx="2655225" cy="1301476"/>
          </a:xfrm>
        </p:grpSpPr>
        <p:sp>
          <p:nvSpPr>
            <p:cNvPr id="257" name="Textfeld 256"/>
            <p:cNvSpPr txBox="1"/>
            <p:nvPr/>
          </p:nvSpPr>
          <p:spPr>
            <a:xfrm>
              <a:off x="1797269" y="8886639"/>
              <a:ext cx="1885872" cy="347717"/>
            </a:xfrm>
            <a:prstGeom prst="rect">
              <a:avLst/>
            </a:prstGeom>
            <a:solidFill>
              <a:srgbClr val="FF0000"/>
            </a:solidFill>
            <a:ln w="28575">
              <a:solidFill>
                <a:schemeClr val="tx2">
                  <a:lumMod val="75000"/>
                </a:schemeClr>
              </a:solidFill>
            </a:ln>
          </p:spPr>
          <p:txBody>
            <a:bodyPr wrap="square" lIns="91429" tIns="45715" rIns="91429" bIns="45715" rtlCol="0">
              <a:spAutoFit/>
            </a:bodyPr>
            <a:lstStyle/>
            <a:p>
              <a:pPr algn="ctr" fontAlgn="base"/>
              <a:r>
                <a:rPr lang="de-DE" sz="1600" b="1" dirty="0">
                  <a:solidFill>
                    <a:schemeClr val="bg1"/>
                  </a:solidFill>
                </a:rPr>
                <a:t>eigene Ressourcen</a:t>
              </a:r>
              <a:endParaRPr lang="de-DE" sz="1200" b="1" dirty="0">
                <a:solidFill>
                  <a:schemeClr val="bg1"/>
                </a:solidFill>
              </a:endParaRPr>
            </a:p>
          </p:txBody>
        </p:sp>
        <p:cxnSp>
          <p:nvCxnSpPr>
            <p:cNvPr id="258" name="Gerader Verbinder 167"/>
            <p:cNvCxnSpPr>
              <a:stCxn id="257" idx="3"/>
            </p:cNvCxnSpPr>
            <p:nvPr/>
          </p:nvCxnSpPr>
          <p:spPr>
            <a:xfrm flipV="1">
              <a:off x="3683141" y="7932880"/>
              <a:ext cx="769353" cy="1127618"/>
            </a:xfrm>
            <a:prstGeom prst="line">
              <a:avLst/>
            </a:prstGeom>
            <a:ln w="28575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3" name="Gruppieren 262"/>
          <p:cNvGrpSpPr/>
          <p:nvPr/>
        </p:nvGrpSpPr>
        <p:grpSpPr>
          <a:xfrm>
            <a:off x="880518" y="5834498"/>
            <a:ext cx="2936162" cy="830987"/>
            <a:chOff x="880518" y="6722530"/>
            <a:chExt cx="2936162" cy="830987"/>
          </a:xfrm>
        </p:grpSpPr>
        <p:sp>
          <p:nvSpPr>
            <p:cNvPr id="267" name="Textfeld 266"/>
            <p:cNvSpPr txBox="1"/>
            <p:nvPr/>
          </p:nvSpPr>
          <p:spPr>
            <a:xfrm>
              <a:off x="880518" y="6722530"/>
              <a:ext cx="2077631" cy="830987"/>
            </a:xfrm>
            <a:prstGeom prst="rect">
              <a:avLst/>
            </a:prstGeom>
            <a:solidFill>
              <a:srgbClr val="FF0000"/>
            </a:solidFill>
            <a:ln w="28575">
              <a:solidFill>
                <a:schemeClr val="tx2">
                  <a:lumMod val="75000"/>
                </a:schemeClr>
              </a:solidFill>
            </a:ln>
          </p:spPr>
          <p:txBody>
            <a:bodyPr wrap="square" lIns="91429" tIns="45715" rIns="91429" bIns="45715" rtlCol="0">
              <a:spAutoFit/>
            </a:bodyPr>
            <a:lstStyle/>
            <a:p>
              <a:pPr algn="ctr" fontAlgn="base"/>
              <a:r>
                <a:rPr lang="de-DE" sz="1600" b="1" dirty="0">
                  <a:solidFill>
                    <a:schemeClr val="bg1"/>
                  </a:solidFill>
                </a:rPr>
                <a:t>Verhältnis- und Verhaltensprävention, Nachhaltigkeit</a:t>
              </a:r>
              <a:endParaRPr lang="de-DE" sz="1050" b="1" dirty="0">
                <a:solidFill>
                  <a:schemeClr val="bg1"/>
                </a:solidFill>
              </a:endParaRPr>
            </a:p>
          </p:txBody>
        </p:sp>
        <p:cxnSp>
          <p:nvCxnSpPr>
            <p:cNvPr id="268" name="Gerader Verbinder 167"/>
            <p:cNvCxnSpPr>
              <a:stCxn id="267" idx="3"/>
              <a:endCxn id="206" idx="1"/>
            </p:cNvCxnSpPr>
            <p:nvPr/>
          </p:nvCxnSpPr>
          <p:spPr>
            <a:xfrm flipV="1">
              <a:off x="2958149" y="6730561"/>
              <a:ext cx="858531" cy="407463"/>
            </a:xfrm>
            <a:prstGeom prst="line">
              <a:avLst/>
            </a:prstGeom>
            <a:ln w="28575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4" name="Gruppieren 263"/>
          <p:cNvGrpSpPr/>
          <p:nvPr/>
        </p:nvGrpSpPr>
        <p:grpSpPr>
          <a:xfrm>
            <a:off x="114579" y="4779194"/>
            <a:ext cx="3702101" cy="1063335"/>
            <a:chOff x="686003" y="5667226"/>
            <a:chExt cx="3130677" cy="1063335"/>
          </a:xfrm>
        </p:grpSpPr>
        <p:sp>
          <p:nvSpPr>
            <p:cNvPr id="271" name="Textfeld 270"/>
            <p:cNvSpPr txBox="1"/>
            <p:nvPr/>
          </p:nvSpPr>
          <p:spPr>
            <a:xfrm>
              <a:off x="686003" y="5667226"/>
              <a:ext cx="2060828" cy="584765"/>
            </a:xfrm>
            <a:prstGeom prst="rect">
              <a:avLst/>
            </a:prstGeom>
            <a:solidFill>
              <a:srgbClr val="FF0000"/>
            </a:solidFill>
            <a:ln w="28575">
              <a:solidFill>
                <a:schemeClr val="tx2">
                  <a:lumMod val="75000"/>
                </a:schemeClr>
              </a:solidFill>
            </a:ln>
          </p:spPr>
          <p:txBody>
            <a:bodyPr wrap="square" lIns="91429" tIns="45715" rIns="91429" bIns="45715" rtlCol="0">
              <a:spAutoFit/>
            </a:bodyPr>
            <a:lstStyle/>
            <a:p>
              <a:pPr algn="ctr" fontAlgn="base"/>
              <a:r>
                <a:rPr lang="de-DE" sz="1600" b="1" dirty="0">
                  <a:solidFill>
                    <a:schemeClr val="bg1"/>
                  </a:solidFill>
                </a:rPr>
                <a:t>BuG: Beratung, ggf. finanzielle Unterstützung</a:t>
              </a:r>
              <a:endParaRPr lang="de-DE" sz="1200" b="1" dirty="0">
                <a:solidFill>
                  <a:schemeClr val="bg1"/>
                </a:solidFill>
              </a:endParaRPr>
            </a:p>
          </p:txBody>
        </p:sp>
        <p:cxnSp>
          <p:nvCxnSpPr>
            <p:cNvPr id="272" name="Gerader Verbinder 167"/>
            <p:cNvCxnSpPr>
              <a:stCxn id="271" idx="3"/>
              <a:endCxn id="206" idx="1"/>
            </p:cNvCxnSpPr>
            <p:nvPr/>
          </p:nvCxnSpPr>
          <p:spPr>
            <a:xfrm>
              <a:off x="2746831" y="5959609"/>
              <a:ext cx="1069849" cy="770952"/>
            </a:xfrm>
            <a:prstGeom prst="line">
              <a:avLst/>
            </a:prstGeom>
            <a:ln w="28575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99" name="Gruppieren 298"/>
          <p:cNvGrpSpPr/>
          <p:nvPr/>
        </p:nvGrpSpPr>
        <p:grpSpPr>
          <a:xfrm>
            <a:off x="179633" y="3702143"/>
            <a:ext cx="3197388" cy="1227496"/>
            <a:chOff x="179633" y="3702143"/>
            <a:chExt cx="3197388" cy="1227496"/>
          </a:xfrm>
        </p:grpSpPr>
        <p:sp>
          <p:nvSpPr>
            <p:cNvPr id="283" name="Textfeld 282"/>
            <p:cNvSpPr txBox="1"/>
            <p:nvPr/>
          </p:nvSpPr>
          <p:spPr>
            <a:xfrm>
              <a:off x="179633" y="3702143"/>
              <a:ext cx="2686353" cy="584765"/>
            </a:xfrm>
            <a:prstGeom prst="rect">
              <a:avLst/>
            </a:prstGeom>
            <a:solidFill>
              <a:srgbClr val="FF0000"/>
            </a:solidFill>
            <a:ln w="28575">
              <a:solidFill>
                <a:schemeClr val="tx2">
                  <a:lumMod val="75000"/>
                </a:schemeClr>
              </a:solidFill>
            </a:ln>
          </p:spPr>
          <p:txBody>
            <a:bodyPr wrap="square" lIns="91429" tIns="45715" rIns="91429" bIns="45715" rtlCol="0">
              <a:spAutoFit/>
            </a:bodyPr>
            <a:lstStyle/>
            <a:p>
              <a:pPr algn="ctr" fontAlgn="base"/>
              <a:r>
                <a:rPr lang="de-DE" sz="1600" b="1" dirty="0">
                  <a:solidFill>
                    <a:schemeClr val="bg1"/>
                  </a:solidFill>
                </a:rPr>
                <a:t>Maßnahmenevaluation, BuG-</a:t>
              </a:r>
              <a:br>
                <a:rPr lang="de-DE" sz="1600" b="1" dirty="0">
                  <a:solidFill>
                    <a:schemeClr val="bg1"/>
                  </a:solidFill>
                </a:rPr>
              </a:br>
              <a:r>
                <a:rPr lang="de-DE" sz="1600" b="1" dirty="0">
                  <a:solidFill>
                    <a:schemeClr val="bg1"/>
                  </a:solidFill>
                </a:rPr>
                <a:t>Screening, eigene Befragung</a:t>
              </a:r>
              <a:endParaRPr lang="de-DE" sz="1200" b="1" dirty="0">
                <a:solidFill>
                  <a:schemeClr val="bg1"/>
                </a:solidFill>
              </a:endParaRPr>
            </a:p>
          </p:txBody>
        </p:sp>
        <p:cxnSp>
          <p:nvCxnSpPr>
            <p:cNvPr id="284" name="Gerader Verbinder 167"/>
            <p:cNvCxnSpPr>
              <a:stCxn id="283" idx="3"/>
              <a:endCxn id="207" idx="1"/>
            </p:cNvCxnSpPr>
            <p:nvPr/>
          </p:nvCxnSpPr>
          <p:spPr>
            <a:xfrm>
              <a:off x="2865986" y="3994526"/>
              <a:ext cx="511035" cy="935113"/>
            </a:xfrm>
            <a:prstGeom prst="line">
              <a:avLst/>
            </a:prstGeom>
            <a:ln w="28575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14" name="Gruppieren 313"/>
          <p:cNvGrpSpPr/>
          <p:nvPr/>
        </p:nvGrpSpPr>
        <p:grpSpPr>
          <a:xfrm>
            <a:off x="114580" y="3141350"/>
            <a:ext cx="3374582" cy="338544"/>
            <a:chOff x="114580" y="3141350"/>
            <a:chExt cx="3374582" cy="338544"/>
          </a:xfrm>
        </p:grpSpPr>
        <p:sp>
          <p:nvSpPr>
            <p:cNvPr id="291" name="Textfeld 290"/>
            <p:cNvSpPr txBox="1"/>
            <p:nvPr/>
          </p:nvSpPr>
          <p:spPr>
            <a:xfrm>
              <a:off x="114580" y="3141350"/>
              <a:ext cx="3197388" cy="338544"/>
            </a:xfrm>
            <a:prstGeom prst="rect">
              <a:avLst/>
            </a:prstGeom>
            <a:solidFill>
              <a:srgbClr val="FF0000"/>
            </a:solidFill>
            <a:ln w="28575">
              <a:solidFill>
                <a:schemeClr val="tx2">
                  <a:lumMod val="75000"/>
                </a:schemeClr>
              </a:solidFill>
            </a:ln>
          </p:spPr>
          <p:txBody>
            <a:bodyPr wrap="square" lIns="91429" tIns="45715" rIns="91429" bIns="45715" rtlCol="0">
              <a:spAutoFit/>
            </a:bodyPr>
            <a:lstStyle/>
            <a:p>
              <a:pPr algn="ctr" fontAlgn="base"/>
              <a:r>
                <a:rPr lang="de-DE" sz="1600" b="1" dirty="0">
                  <a:solidFill>
                    <a:schemeClr val="bg1"/>
                  </a:solidFill>
                </a:rPr>
                <a:t>ggf. Aufnahme ins Schulprogramm</a:t>
              </a:r>
              <a:endParaRPr lang="de-DE" sz="1200" b="1" dirty="0">
                <a:solidFill>
                  <a:schemeClr val="bg1"/>
                </a:solidFill>
              </a:endParaRPr>
            </a:p>
          </p:txBody>
        </p:sp>
        <p:cxnSp>
          <p:nvCxnSpPr>
            <p:cNvPr id="292" name="Gerader Verbinder 167"/>
            <p:cNvCxnSpPr>
              <a:stCxn id="291" idx="3"/>
            </p:cNvCxnSpPr>
            <p:nvPr/>
          </p:nvCxnSpPr>
          <p:spPr>
            <a:xfrm>
              <a:off x="3311968" y="3310622"/>
              <a:ext cx="177194" cy="93944"/>
            </a:xfrm>
            <a:prstGeom prst="line">
              <a:avLst/>
            </a:prstGeom>
            <a:ln w="28575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11" name="Gruppieren 310"/>
          <p:cNvGrpSpPr/>
          <p:nvPr/>
        </p:nvGrpSpPr>
        <p:grpSpPr>
          <a:xfrm>
            <a:off x="1057312" y="2338026"/>
            <a:ext cx="2661835" cy="1069309"/>
            <a:chOff x="1057312" y="2338026"/>
            <a:chExt cx="2661835" cy="1069309"/>
          </a:xfrm>
        </p:grpSpPr>
        <p:sp>
          <p:nvSpPr>
            <p:cNvPr id="296" name="Textfeld 295"/>
            <p:cNvSpPr txBox="1"/>
            <p:nvPr/>
          </p:nvSpPr>
          <p:spPr>
            <a:xfrm>
              <a:off x="1057312" y="2338026"/>
              <a:ext cx="2661835" cy="584765"/>
            </a:xfrm>
            <a:prstGeom prst="rect">
              <a:avLst/>
            </a:prstGeom>
            <a:solidFill>
              <a:srgbClr val="FF0000"/>
            </a:solidFill>
            <a:ln w="28575">
              <a:solidFill>
                <a:schemeClr val="tx2">
                  <a:lumMod val="75000"/>
                </a:schemeClr>
              </a:solidFill>
            </a:ln>
          </p:spPr>
          <p:txBody>
            <a:bodyPr wrap="square" lIns="91429" tIns="45715" rIns="91429" bIns="45715" rtlCol="0">
              <a:spAutoFit/>
            </a:bodyPr>
            <a:lstStyle/>
            <a:p>
              <a:pPr algn="ctr" fontAlgn="base"/>
              <a:r>
                <a:rPr lang="de-DE" sz="1600" b="1" dirty="0">
                  <a:solidFill>
                    <a:schemeClr val="bg1"/>
                  </a:solidFill>
                </a:rPr>
                <a:t>Transparenz der Ergebnisse für alle Beteiligten</a:t>
              </a:r>
              <a:endParaRPr lang="de-DE" sz="1050" b="1" dirty="0">
                <a:solidFill>
                  <a:schemeClr val="bg1"/>
                </a:solidFill>
              </a:endParaRPr>
            </a:p>
          </p:txBody>
        </p:sp>
        <p:cxnSp>
          <p:nvCxnSpPr>
            <p:cNvPr id="297" name="Gerader Verbinder 167"/>
            <p:cNvCxnSpPr/>
            <p:nvPr/>
          </p:nvCxnSpPr>
          <p:spPr>
            <a:xfrm flipH="1">
              <a:off x="3494800" y="2926453"/>
              <a:ext cx="224347" cy="480882"/>
            </a:xfrm>
            <a:prstGeom prst="line">
              <a:avLst/>
            </a:prstGeom>
            <a:ln w="28575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306" name="Grafik 30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9192" y="304444"/>
            <a:ext cx="2681760" cy="1351878"/>
          </a:xfrm>
          <a:prstGeom prst="rect">
            <a:avLst/>
          </a:prstGeom>
        </p:spPr>
      </p:pic>
      <p:sp>
        <p:nvSpPr>
          <p:cNvPr id="307" name="Text Box 3"/>
          <p:cNvSpPr txBox="1">
            <a:spLocks noChangeArrowheads="1"/>
          </p:cNvSpPr>
          <p:nvPr/>
        </p:nvSpPr>
        <p:spPr bwMode="auto">
          <a:xfrm>
            <a:off x="2551559" y="198339"/>
            <a:ext cx="7223949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de-DE" sz="32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Handlungsempfehlungen und Arbeitsschritte für BuG-Schulen </a:t>
            </a:r>
            <a:br>
              <a:rPr lang="de-DE" sz="32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de-DE" sz="32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– </a:t>
            </a:r>
            <a:r>
              <a:rPr lang="de-DE" sz="3200" b="1" dirty="0">
                <a:solidFill>
                  <a:srgbClr val="FF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Kompass der Vielfalt –</a:t>
            </a:r>
            <a:endParaRPr lang="de-DE" sz="3200" dirty="0">
              <a:solidFill>
                <a:srgbClr val="FF0000"/>
              </a:solidFill>
            </a:endParaRPr>
          </a:p>
        </p:txBody>
      </p:sp>
      <p:pic>
        <p:nvPicPr>
          <p:cNvPr id="308" name="Grafik 307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69370" y="331584"/>
            <a:ext cx="1438072" cy="1363042"/>
          </a:xfrm>
          <a:prstGeom prst="rect">
            <a:avLst/>
          </a:prstGeom>
        </p:spPr>
      </p:pic>
      <p:grpSp>
        <p:nvGrpSpPr>
          <p:cNvPr id="147" name="Gruppieren 146"/>
          <p:cNvGrpSpPr/>
          <p:nvPr/>
        </p:nvGrpSpPr>
        <p:grpSpPr>
          <a:xfrm>
            <a:off x="2328409" y="1628909"/>
            <a:ext cx="2320895" cy="603593"/>
            <a:chOff x="4586884" y="1739466"/>
            <a:chExt cx="10405777" cy="603593"/>
          </a:xfrm>
        </p:grpSpPr>
        <p:sp>
          <p:nvSpPr>
            <p:cNvPr id="148" name="Textfeld 147"/>
            <p:cNvSpPr txBox="1"/>
            <p:nvPr/>
          </p:nvSpPr>
          <p:spPr>
            <a:xfrm>
              <a:off x="4586884" y="1739466"/>
              <a:ext cx="7430540" cy="338544"/>
            </a:xfrm>
            <a:prstGeom prst="rect">
              <a:avLst/>
            </a:prstGeom>
            <a:solidFill>
              <a:srgbClr val="FF0000"/>
            </a:solidFill>
            <a:ln w="28575">
              <a:solidFill>
                <a:schemeClr val="tx2">
                  <a:lumMod val="75000"/>
                </a:schemeClr>
              </a:solidFill>
            </a:ln>
          </p:spPr>
          <p:txBody>
            <a:bodyPr wrap="square" lIns="91429" tIns="45715" rIns="91429" bIns="45715" rtlCol="0">
              <a:spAutoFit/>
            </a:bodyPr>
            <a:lstStyle/>
            <a:p>
              <a:pPr algn="ctr" fontAlgn="base"/>
              <a:r>
                <a:rPr lang="de-DE" sz="1600" b="1" dirty="0">
                  <a:solidFill>
                    <a:schemeClr val="bg1"/>
                  </a:solidFill>
                </a:rPr>
                <a:t>Nachhaltigkeit</a:t>
              </a:r>
              <a:endParaRPr lang="de-DE" sz="1050" b="1" dirty="0">
                <a:solidFill>
                  <a:schemeClr val="bg1"/>
                </a:solidFill>
              </a:endParaRPr>
            </a:p>
          </p:txBody>
        </p:sp>
        <p:cxnSp>
          <p:nvCxnSpPr>
            <p:cNvPr id="149" name="Gerader Verbinder 167"/>
            <p:cNvCxnSpPr/>
            <p:nvPr/>
          </p:nvCxnSpPr>
          <p:spPr>
            <a:xfrm>
              <a:off x="12017425" y="2066932"/>
              <a:ext cx="2975236" cy="276127"/>
            </a:xfrm>
            <a:prstGeom prst="line">
              <a:avLst/>
            </a:prstGeom>
            <a:ln w="28575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0" name="Gruppieren 149"/>
          <p:cNvGrpSpPr/>
          <p:nvPr/>
        </p:nvGrpSpPr>
        <p:grpSpPr>
          <a:xfrm>
            <a:off x="6163533" y="7044752"/>
            <a:ext cx="2820925" cy="741274"/>
            <a:chOff x="6275351" y="7609510"/>
            <a:chExt cx="2732360" cy="741274"/>
          </a:xfrm>
        </p:grpSpPr>
        <p:sp>
          <p:nvSpPr>
            <p:cNvPr id="151" name="Textfeld 150"/>
            <p:cNvSpPr txBox="1"/>
            <p:nvPr/>
          </p:nvSpPr>
          <p:spPr>
            <a:xfrm>
              <a:off x="6275351" y="8012240"/>
              <a:ext cx="2200072" cy="338544"/>
            </a:xfrm>
            <a:prstGeom prst="rect">
              <a:avLst/>
            </a:prstGeom>
            <a:solidFill>
              <a:srgbClr val="FF0000"/>
            </a:solidFill>
            <a:ln w="28575">
              <a:solidFill>
                <a:schemeClr val="tx2">
                  <a:lumMod val="75000"/>
                </a:schemeClr>
              </a:solidFill>
            </a:ln>
          </p:spPr>
          <p:txBody>
            <a:bodyPr wrap="square" lIns="91429" tIns="45715" rIns="91429" bIns="45715" rtlCol="0">
              <a:spAutoFit/>
            </a:bodyPr>
            <a:lstStyle/>
            <a:p>
              <a:pPr algn="ctr" fontAlgn="base"/>
              <a:r>
                <a:rPr lang="de-DE" sz="1600" b="1" dirty="0">
                  <a:solidFill>
                    <a:schemeClr val="bg1"/>
                  </a:solidFill>
                </a:rPr>
                <a:t>Unterricht überprüfen</a:t>
              </a:r>
              <a:endParaRPr lang="de-DE" sz="1200" b="1" dirty="0">
                <a:solidFill>
                  <a:schemeClr val="bg1"/>
                </a:solidFill>
              </a:endParaRPr>
            </a:p>
          </p:txBody>
        </p:sp>
        <p:cxnSp>
          <p:nvCxnSpPr>
            <p:cNvPr id="209" name="Gerader Verbinder 167"/>
            <p:cNvCxnSpPr>
              <a:stCxn id="151" idx="3"/>
            </p:cNvCxnSpPr>
            <p:nvPr/>
          </p:nvCxnSpPr>
          <p:spPr>
            <a:xfrm flipV="1">
              <a:off x="8475423" y="7609510"/>
              <a:ext cx="532288" cy="572002"/>
            </a:xfrm>
            <a:prstGeom prst="line">
              <a:avLst/>
            </a:prstGeom>
            <a:ln w="28575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98668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2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/>
                                        <p:tgtEl>
                                          <p:spTgt spid="2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500"/>
                                        <p:tgtEl>
                                          <p:spTgt spid="2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500"/>
                                        <p:tgtEl>
                                          <p:spTgt spid="2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500"/>
                                        <p:tgtEl>
                                          <p:spTgt spid="2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2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2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9" dur="500"/>
                                        <p:tgtEl>
                                          <p:spTgt spid="2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8" dur="500"/>
                                        <p:tgtEl>
                                          <p:spTgt spid="2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2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2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7" dur="500"/>
                                        <p:tgtEl>
                                          <p:spTgt spid="2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2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2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6" dur="500"/>
                                        <p:tgtEl>
                                          <p:spTgt spid="2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3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5" dur="500"/>
                                        <p:tgtEl>
                                          <p:spTgt spid="2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3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3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4" dur="500"/>
                                        <p:tgtEl>
                                          <p:spTgt spid="3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3" dur="500"/>
                                        <p:tgtEl>
                                          <p:spTgt spid="3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6"/>
          <p:cNvSpPr>
            <a:spLocks noChangeArrowheads="1"/>
          </p:cNvSpPr>
          <p:nvPr/>
        </p:nvSpPr>
        <p:spPr bwMode="auto">
          <a:xfrm>
            <a:off x="-38993" y="0"/>
            <a:ext cx="12840594" cy="9648898"/>
          </a:xfrm>
          <a:prstGeom prst="rect">
            <a:avLst/>
          </a:prstGeom>
          <a:solidFill>
            <a:srgbClr val="99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28016" tIns="64008" rIns="128016" bIns="64008" numCol="1" anchor="t" anchorCtr="0" compatLnSpc="1">
            <a:prstTxWarp prst="textNoShape">
              <a:avLst/>
            </a:prstTxWarp>
          </a:bodyPr>
          <a:lstStyle/>
          <a:p>
            <a:endParaRPr lang="de-DE" sz="3500" dirty="0"/>
          </a:p>
        </p:txBody>
      </p:sp>
      <p:sp>
        <p:nvSpPr>
          <p:cNvPr id="15" name="AutoShape 4"/>
          <p:cNvSpPr>
            <a:spLocks noChangeAspect="1" noChangeArrowheads="1" noTextEdit="1"/>
          </p:cNvSpPr>
          <p:nvPr/>
        </p:nvSpPr>
        <p:spPr bwMode="auto">
          <a:xfrm>
            <a:off x="-54314" y="883133"/>
            <a:ext cx="13278275" cy="96066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28016" tIns="64008" rIns="128016" bIns="64008" numCol="1" anchor="t" anchorCtr="0" compatLnSpc="1">
            <a:prstTxWarp prst="textNoShape">
              <a:avLst/>
            </a:prstTxWarp>
          </a:bodyPr>
          <a:lstStyle/>
          <a:p>
            <a:endParaRPr lang="de-DE" sz="3500"/>
          </a:p>
        </p:txBody>
      </p:sp>
      <p:sp>
        <p:nvSpPr>
          <p:cNvPr id="19" name="Rectangle 9"/>
          <p:cNvSpPr>
            <a:spLocks noChangeArrowheads="1"/>
          </p:cNvSpPr>
          <p:nvPr/>
        </p:nvSpPr>
        <p:spPr bwMode="auto">
          <a:xfrm>
            <a:off x="818904" y="1809438"/>
            <a:ext cx="51704" cy="233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1680">
                <a:solidFill>
                  <a:srgbClr val="000000"/>
                </a:solidFill>
                <a:latin typeface="Arial" pitchFamily="34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27" name="Rectangle 17"/>
          <p:cNvSpPr>
            <a:spLocks noChangeArrowheads="1"/>
          </p:cNvSpPr>
          <p:nvPr/>
        </p:nvSpPr>
        <p:spPr bwMode="auto">
          <a:xfrm>
            <a:off x="6843342" y="4459754"/>
            <a:ext cx="57449" cy="311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240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28" name="Rectangle 18"/>
          <p:cNvSpPr>
            <a:spLocks noChangeArrowheads="1"/>
          </p:cNvSpPr>
          <p:nvPr/>
        </p:nvSpPr>
        <p:spPr bwMode="auto">
          <a:xfrm>
            <a:off x="7616982" y="4532090"/>
            <a:ext cx="47874" cy="233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168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31" name="Rectangle 21"/>
          <p:cNvSpPr>
            <a:spLocks noChangeArrowheads="1"/>
          </p:cNvSpPr>
          <p:nvPr/>
        </p:nvSpPr>
        <p:spPr bwMode="auto">
          <a:xfrm>
            <a:off x="9635342" y="5464423"/>
            <a:ext cx="57449" cy="311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240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24" name="Rectangle 22"/>
          <p:cNvSpPr>
            <a:spLocks noChangeArrowheads="1"/>
          </p:cNvSpPr>
          <p:nvPr/>
        </p:nvSpPr>
        <p:spPr bwMode="auto">
          <a:xfrm>
            <a:off x="11046661" y="5536759"/>
            <a:ext cx="47874" cy="233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168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25" name="Rectangle 23"/>
          <p:cNvSpPr>
            <a:spLocks noChangeArrowheads="1"/>
          </p:cNvSpPr>
          <p:nvPr/>
        </p:nvSpPr>
        <p:spPr bwMode="auto">
          <a:xfrm>
            <a:off x="10003012" y="5781899"/>
            <a:ext cx="57449" cy="311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240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27" name="Rectangle 24"/>
          <p:cNvSpPr>
            <a:spLocks noChangeArrowheads="1"/>
          </p:cNvSpPr>
          <p:nvPr/>
        </p:nvSpPr>
        <p:spPr bwMode="auto">
          <a:xfrm>
            <a:off x="10623457" y="5852225"/>
            <a:ext cx="47874" cy="233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168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30" name="Rectangle 27"/>
          <p:cNvSpPr>
            <a:spLocks noChangeArrowheads="1"/>
          </p:cNvSpPr>
          <p:nvPr/>
        </p:nvSpPr>
        <p:spPr bwMode="auto">
          <a:xfrm>
            <a:off x="8697015" y="6858904"/>
            <a:ext cx="57449" cy="311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240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31" name="Rectangle 28"/>
          <p:cNvSpPr>
            <a:spLocks noChangeArrowheads="1"/>
          </p:cNvSpPr>
          <p:nvPr/>
        </p:nvSpPr>
        <p:spPr bwMode="auto">
          <a:xfrm>
            <a:off x="10610052" y="6929230"/>
            <a:ext cx="47874" cy="233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168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32" name="Rectangle 29"/>
          <p:cNvSpPr>
            <a:spLocks noChangeArrowheads="1"/>
          </p:cNvSpPr>
          <p:nvPr/>
        </p:nvSpPr>
        <p:spPr bwMode="auto">
          <a:xfrm>
            <a:off x="9035962" y="7172360"/>
            <a:ext cx="57449" cy="311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240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33" name="Rectangle 30"/>
          <p:cNvSpPr>
            <a:spLocks noChangeArrowheads="1"/>
          </p:cNvSpPr>
          <p:nvPr/>
        </p:nvSpPr>
        <p:spPr bwMode="auto">
          <a:xfrm>
            <a:off x="10271105" y="7244696"/>
            <a:ext cx="47874" cy="233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168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36" name="Rectangle 33"/>
          <p:cNvSpPr>
            <a:spLocks noChangeArrowheads="1"/>
          </p:cNvSpPr>
          <p:nvPr/>
        </p:nvSpPr>
        <p:spPr bwMode="auto">
          <a:xfrm>
            <a:off x="8358069" y="8150908"/>
            <a:ext cx="57449" cy="311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240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37" name="Rectangle 34"/>
          <p:cNvSpPr>
            <a:spLocks noChangeArrowheads="1"/>
          </p:cNvSpPr>
          <p:nvPr/>
        </p:nvSpPr>
        <p:spPr bwMode="auto">
          <a:xfrm>
            <a:off x="9091495" y="8221235"/>
            <a:ext cx="47874" cy="233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168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38" name="Rectangle 35"/>
          <p:cNvSpPr>
            <a:spLocks noChangeArrowheads="1"/>
          </p:cNvSpPr>
          <p:nvPr/>
        </p:nvSpPr>
        <p:spPr bwMode="auto">
          <a:xfrm>
            <a:off x="8187638" y="8462355"/>
            <a:ext cx="57449" cy="311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240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39" name="Rectangle 36"/>
          <p:cNvSpPr>
            <a:spLocks noChangeArrowheads="1"/>
          </p:cNvSpPr>
          <p:nvPr/>
        </p:nvSpPr>
        <p:spPr bwMode="auto">
          <a:xfrm>
            <a:off x="9261926" y="8534691"/>
            <a:ext cx="47874" cy="233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168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42" name="Rectangle 39"/>
          <p:cNvSpPr>
            <a:spLocks noChangeArrowheads="1"/>
          </p:cNvSpPr>
          <p:nvPr/>
        </p:nvSpPr>
        <p:spPr bwMode="auto">
          <a:xfrm>
            <a:off x="3846443" y="8148898"/>
            <a:ext cx="57449" cy="311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240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43" name="Rectangle 40"/>
          <p:cNvSpPr>
            <a:spLocks noChangeArrowheads="1"/>
          </p:cNvSpPr>
          <p:nvPr/>
        </p:nvSpPr>
        <p:spPr bwMode="auto">
          <a:xfrm>
            <a:off x="5654157" y="8219225"/>
            <a:ext cx="47874" cy="233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168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44" name="Rectangle 41"/>
          <p:cNvSpPr>
            <a:spLocks noChangeArrowheads="1"/>
          </p:cNvSpPr>
          <p:nvPr/>
        </p:nvSpPr>
        <p:spPr bwMode="auto">
          <a:xfrm>
            <a:off x="3616648" y="8460346"/>
            <a:ext cx="57449" cy="311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240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46" name="Rectangle 43"/>
          <p:cNvSpPr>
            <a:spLocks noChangeArrowheads="1"/>
          </p:cNvSpPr>
          <p:nvPr/>
        </p:nvSpPr>
        <p:spPr bwMode="auto">
          <a:xfrm>
            <a:off x="3915381" y="8460346"/>
            <a:ext cx="57449" cy="311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240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47" name="Rectangle 44"/>
          <p:cNvSpPr>
            <a:spLocks noChangeArrowheads="1"/>
          </p:cNvSpPr>
          <p:nvPr/>
        </p:nvSpPr>
        <p:spPr bwMode="auto">
          <a:xfrm>
            <a:off x="5826503" y="8532682"/>
            <a:ext cx="47874" cy="233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168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50" name="Rectangle 47"/>
          <p:cNvSpPr>
            <a:spLocks noChangeArrowheads="1"/>
          </p:cNvSpPr>
          <p:nvPr/>
        </p:nvSpPr>
        <p:spPr bwMode="auto">
          <a:xfrm>
            <a:off x="2952160" y="6872969"/>
            <a:ext cx="57449" cy="311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240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51" name="Rectangle 48"/>
          <p:cNvSpPr>
            <a:spLocks noChangeArrowheads="1"/>
          </p:cNvSpPr>
          <p:nvPr/>
        </p:nvSpPr>
        <p:spPr bwMode="auto">
          <a:xfrm>
            <a:off x="4656467" y="6945305"/>
            <a:ext cx="47874" cy="233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168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52" name="Rectangle 49"/>
          <p:cNvSpPr>
            <a:spLocks noChangeArrowheads="1"/>
          </p:cNvSpPr>
          <p:nvPr/>
        </p:nvSpPr>
        <p:spPr bwMode="auto">
          <a:xfrm>
            <a:off x="3099611" y="7184416"/>
            <a:ext cx="57449" cy="311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240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53" name="Rectangle 50"/>
          <p:cNvSpPr>
            <a:spLocks noChangeArrowheads="1"/>
          </p:cNvSpPr>
          <p:nvPr/>
        </p:nvSpPr>
        <p:spPr bwMode="auto">
          <a:xfrm>
            <a:off x="4507101" y="7254743"/>
            <a:ext cx="47874" cy="233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168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56" name="Rectangle 53"/>
          <p:cNvSpPr>
            <a:spLocks noChangeArrowheads="1"/>
          </p:cNvSpPr>
          <p:nvPr/>
        </p:nvSpPr>
        <p:spPr bwMode="auto">
          <a:xfrm>
            <a:off x="2055963" y="5651292"/>
            <a:ext cx="57449" cy="311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240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57" name="Rectangle 54"/>
          <p:cNvSpPr>
            <a:spLocks noChangeArrowheads="1"/>
          </p:cNvSpPr>
          <p:nvPr/>
        </p:nvSpPr>
        <p:spPr bwMode="auto">
          <a:xfrm>
            <a:off x="4208368" y="5721618"/>
            <a:ext cx="47874" cy="233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168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60" name="Rectangle 57"/>
          <p:cNvSpPr>
            <a:spLocks noChangeArrowheads="1"/>
          </p:cNvSpPr>
          <p:nvPr/>
        </p:nvSpPr>
        <p:spPr bwMode="auto">
          <a:xfrm>
            <a:off x="2990459" y="4124195"/>
            <a:ext cx="57449" cy="311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240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61" name="Rectangle 58"/>
          <p:cNvSpPr>
            <a:spLocks noChangeArrowheads="1"/>
          </p:cNvSpPr>
          <p:nvPr/>
        </p:nvSpPr>
        <p:spPr bwMode="auto">
          <a:xfrm>
            <a:off x="4147090" y="4196531"/>
            <a:ext cx="47874" cy="233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168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64" name="Rectangle 61"/>
          <p:cNvSpPr>
            <a:spLocks noChangeArrowheads="1"/>
          </p:cNvSpPr>
          <p:nvPr/>
        </p:nvSpPr>
        <p:spPr bwMode="auto">
          <a:xfrm>
            <a:off x="4666042" y="2498641"/>
            <a:ext cx="57449" cy="311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240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65" name="Rectangle 62"/>
          <p:cNvSpPr>
            <a:spLocks noChangeArrowheads="1"/>
          </p:cNvSpPr>
          <p:nvPr/>
        </p:nvSpPr>
        <p:spPr bwMode="auto">
          <a:xfrm>
            <a:off x="6163534" y="2568967"/>
            <a:ext cx="47874" cy="233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168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66" name="Rectangle 63"/>
          <p:cNvSpPr>
            <a:spLocks noChangeArrowheads="1"/>
          </p:cNvSpPr>
          <p:nvPr/>
        </p:nvSpPr>
        <p:spPr bwMode="auto">
          <a:xfrm>
            <a:off x="5703946" y="5277555"/>
            <a:ext cx="70853" cy="38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800" b="1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67" name="Rectangle 64"/>
          <p:cNvSpPr>
            <a:spLocks noChangeArrowheads="1"/>
          </p:cNvSpPr>
          <p:nvPr/>
        </p:nvSpPr>
        <p:spPr bwMode="auto">
          <a:xfrm>
            <a:off x="7931035" y="5277555"/>
            <a:ext cx="70853" cy="38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800" b="1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68" name="Rectangle 65"/>
          <p:cNvSpPr>
            <a:spLocks noChangeArrowheads="1"/>
          </p:cNvSpPr>
          <p:nvPr/>
        </p:nvSpPr>
        <p:spPr bwMode="auto">
          <a:xfrm>
            <a:off x="6079276" y="5667366"/>
            <a:ext cx="57449" cy="311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240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70" name="Rectangle 67"/>
          <p:cNvSpPr>
            <a:spLocks noChangeArrowheads="1"/>
          </p:cNvSpPr>
          <p:nvPr/>
        </p:nvSpPr>
        <p:spPr bwMode="auto">
          <a:xfrm>
            <a:off x="7111435" y="5667366"/>
            <a:ext cx="57449" cy="311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240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71" name="Rectangle 68"/>
          <p:cNvSpPr>
            <a:spLocks noChangeArrowheads="1"/>
          </p:cNvSpPr>
          <p:nvPr/>
        </p:nvSpPr>
        <p:spPr bwMode="auto">
          <a:xfrm>
            <a:off x="7166969" y="5667366"/>
            <a:ext cx="57449" cy="311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240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72" name="Rectangle 69"/>
          <p:cNvSpPr>
            <a:spLocks noChangeArrowheads="1"/>
          </p:cNvSpPr>
          <p:nvPr/>
        </p:nvSpPr>
        <p:spPr bwMode="auto">
          <a:xfrm>
            <a:off x="7607408" y="5683441"/>
            <a:ext cx="61278" cy="311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24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73" name="Rectangle 70"/>
          <p:cNvSpPr>
            <a:spLocks noChangeArrowheads="1"/>
          </p:cNvSpPr>
          <p:nvPr/>
        </p:nvSpPr>
        <p:spPr bwMode="auto">
          <a:xfrm>
            <a:off x="5799693" y="5980823"/>
            <a:ext cx="57449" cy="311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240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74" name="Rectangle 71"/>
          <p:cNvSpPr>
            <a:spLocks noChangeArrowheads="1"/>
          </p:cNvSpPr>
          <p:nvPr/>
        </p:nvSpPr>
        <p:spPr bwMode="auto">
          <a:xfrm>
            <a:off x="7831457" y="5994888"/>
            <a:ext cx="61278" cy="311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24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75" name="Rectangle 72"/>
          <p:cNvSpPr>
            <a:spLocks noChangeArrowheads="1"/>
          </p:cNvSpPr>
          <p:nvPr/>
        </p:nvSpPr>
        <p:spPr bwMode="auto">
          <a:xfrm>
            <a:off x="5347765" y="6296289"/>
            <a:ext cx="57449" cy="311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240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76" name="Rectangle 73"/>
          <p:cNvSpPr>
            <a:spLocks noChangeArrowheads="1"/>
          </p:cNvSpPr>
          <p:nvPr/>
        </p:nvSpPr>
        <p:spPr bwMode="auto">
          <a:xfrm>
            <a:off x="8285301" y="6312364"/>
            <a:ext cx="61278" cy="311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24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9192" y="304444"/>
            <a:ext cx="2681760" cy="1351878"/>
          </a:xfrm>
          <a:prstGeom prst="rect">
            <a:avLst/>
          </a:prstGeom>
        </p:spPr>
      </p:pic>
      <p:sp>
        <p:nvSpPr>
          <p:cNvPr id="84" name="Text Box 3"/>
          <p:cNvSpPr txBox="1">
            <a:spLocks noChangeArrowheads="1"/>
          </p:cNvSpPr>
          <p:nvPr/>
        </p:nvSpPr>
        <p:spPr bwMode="auto">
          <a:xfrm>
            <a:off x="2551559" y="198339"/>
            <a:ext cx="7223949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de-DE" sz="32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Handlungsempfehlungen und Arbeitsschritte für BuG-Schulen </a:t>
            </a:r>
            <a:br>
              <a:rPr lang="de-DE" sz="32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de-DE" sz="32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– </a:t>
            </a:r>
            <a:r>
              <a:rPr lang="de-DE" sz="3200" b="1" dirty="0">
                <a:solidFill>
                  <a:srgbClr val="FF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Kompass der Vielfalt –</a:t>
            </a:r>
            <a:endParaRPr lang="de-DE" sz="3200" dirty="0">
              <a:solidFill>
                <a:srgbClr val="FF0000"/>
              </a:solidFill>
            </a:endParaRPr>
          </a:p>
        </p:txBody>
      </p:sp>
      <p:pic>
        <p:nvPicPr>
          <p:cNvPr id="94" name="Grafik 93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69370" y="331584"/>
            <a:ext cx="1438072" cy="1363042"/>
          </a:xfrm>
          <a:prstGeom prst="rect">
            <a:avLst/>
          </a:prstGeom>
        </p:spPr>
      </p:pic>
      <p:pic>
        <p:nvPicPr>
          <p:cNvPr id="2" name="Grafik 1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714269" y="4055206"/>
            <a:ext cx="4563372" cy="3182792"/>
          </a:xfrm>
          <a:prstGeom prst="rect">
            <a:avLst/>
          </a:prstGeom>
          <a:ln>
            <a:solidFill>
              <a:schemeClr val="tx2">
                <a:lumMod val="75000"/>
              </a:schemeClr>
            </a:solidFill>
          </a:ln>
        </p:spPr>
      </p:pic>
      <p:sp>
        <p:nvSpPr>
          <p:cNvPr id="109" name="Text Box 3"/>
          <p:cNvSpPr txBox="1">
            <a:spLocks noChangeArrowheads="1"/>
          </p:cNvSpPr>
          <p:nvPr/>
        </p:nvSpPr>
        <p:spPr bwMode="auto">
          <a:xfrm>
            <a:off x="3894129" y="3319426"/>
            <a:ext cx="386474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de-DE" sz="32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prozessbegleitend</a:t>
            </a:r>
            <a:endParaRPr lang="de-DE" sz="3200" dirty="0">
              <a:solidFill>
                <a:srgbClr val="FF0000"/>
              </a:solidFill>
            </a:endParaRPr>
          </a:p>
        </p:txBody>
      </p:sp>
      <p:grpSp>
        <p:nvGrpSpPr>
          <p:cNvPr id="14" name="Gruppieren 13"/>
          <p:cNvGrpSpPr/>
          <p:nvPr/>
        </p:nvGrpSpPr>
        <p:grpSpPr>
          <a:xfrm>
            <a:off x="8277641" y="3080146"/>
            <a:ext cx="4234120" cy="975060"/>
            <a:chOff x="8114981" y="2257488"/>
            <a:chExt cx="4234120" cy="975060"/>
          </a:xfrm>
        </p:grpSpPr>
        <p:sp>
          <p:nvSpPr>
            <p:cNvPr id="105" name="Textfeld 104"/>
            <p:cNvSpPr txBox="1"/>
            <p:nvPr/>
          </p:nvSpPr>
          <p:spPr>
            <a:xfrm>
              <a:off x="8520465" y="2257488"/>
              <a:ext cx="3828636" cy="707876"/>
            </a:xfrm>
            <a:prstGeom prst="rect">
              <a:avLst/>
            </a:prstGeom>
            <a:solidFill>
              <a:srgbClr val="FF0000"/>
            </a:solidFill>
            <a:ln w="28575">
              <a:solidFill>
                <a:schemeClr val="tx2">
                  <a:lumMod val="75000"/>
                </a:schemeClr>
              </a:solidFill>
            </a:ln>
          </p:spPr>
          <p:txBody>
            <a:bodyPr wrap="square" lIns="91429" tIns="45715" rIns="91429" bIns="45715" rtlCol="0">
              <a:spAutoFit/>
            </a:bodyPr>
            <a:lstStyle/>
            <a:p>
              <a:pPr lvl="0" algn="ctr"/>
              <a:r>
                <a:rPr lang="de-DE" sz="2000" b="1" dirty="0">
                  <a:solidFill>
                    <a:schemeClr val="bg1"/>
                  </a:solidFill>
                </a:rPr>
                <a:t>themenbezogener Austausch mit anderen BuG-Schulen</a:t>
              </a:r>
            </a:p>
          </p:txBody>
        </p:sp>
        <p:cxnSp>
          <p:nvCxnSpPr>
            <p:cNvPr id="110" name="Gerader Verbinder 167"/>
            <p:cNvCxnSpPr>
              <a:stCxn id="105" idx="1"/>
            </p:cNvCxnSpPr>
            <p:nvPr/>
          </p:nvCxnSpPr>
          <p:spPr>
            <a:xfrm flipH="1">
              <a:off x="8114981" y="2611426"/>
              <a:ext cx="405484" cy="621122"/>
            </a:xfrm>
            <a:prstGeom prst="line">
              <a:avLst/>
            </a:prstGeom>
            <a:ln w="28575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" name="Gruppieren 16"/>
          <p:cNvGrpSpPr/>
          <p:nvPr/>
        </p:nvGrpSpPr>
        <p:grpSpPr>
          <a:xfrm>
            <a:off x="3728268" y="7237998"/>
            <a:ext cx="4507797" cy="1372908"/>
            <a:chOff x="4723491" y="7289224"/>
            <a:chExt cx="4507797" cy="1372908"/>
          </a:xfrm>
        </p:grpSpPr>
        <p:sp>
          <p:nvSpPr>
            <p:cNvPr id="106" name="Textfeld 105"/>
            <p:cNvSpPr txBox="1"/>
            <p:nvPr/>
          </p:nvSpPr>
          <p:spPr>
            <a:xfrm>
              <a:off x="4723491" y="8262033"/>
              <a:ext cx="4507797" cy="400099"/>
            </a:xfrm>
            <a:prstGeom prst="rect">
              <a:avLst/>
            </a:prstGeom>
            <a:solidFill>
              <a:srgbClr val="FF0000"/>
            </a:solidFill>
            <a:ln w="28575">
              <a:solidFill>
                <a:schemeClr val="tx2">
                  <a:lumMod val="75000"/>
                </a:schemeClr>
              </a:solidFill>
            </a:ln>
          </p:spPr>
          <p:txBody>
            <a:bodyPr wrap="square" lIns="91429" tIns="45715" rIns="91429" bIns="45715" rtlCol="0">
              <a:spAutoFit/>
            </a:bodyPr>
            <a:lstStyle/>
            <a:p>
              <a:pPr algn="ctr" fontAlgn="base"/>
              <a:r>
                <a:rPr lang="de-DE" sz="2000" b="1" dirty="0">
                  <a:solidFill>
                    <a:schemeClr val="bg1"/>
                  </a:solidFill>
                </a:rPr>
                <a:t>vor Ort vorhandene Ressourcen nutzen</a:t>
              </a:r>
              <a:endParaRPr lang="de-DE" sz="1200" b="1" dirty="0">
                <a:solidFill>
                  <a:schemeClr val="bg1"/>
                </a:solidFill>
              </a:endParaRPr>
            </a:p>
          </p:txBody>
        </p:sp>
        <p:cxnSp>
          <p:nvCxnSpPr>
            <p:cNvPr id="113" name="Gerader Verbinder 167"/>
            <p:cNvCxnSpPr>
              <a:stCxn id="2" idx="2"/>
              <a:endCxn id="106" idx="0"/>
            </p:cNvCxnSpPr>
            <p:nvPr/>
          </p:nvCxnSpPr>
          <p:spPr>
            <a:xfrm flipH="1">
              <a:off x="6977390" y="7289224"/>
              <a:ext cx="13788" cy="972809"/>
            </a:xfrm>
            <a:prstGeom prst="line">
              <a:avLst/>
            </a:prstGeom>
            <a:ln w="28575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uppieren 17"/>
          <p:cNvGrpSpPr/>
          <p:nvPr/>
        </p:nvGrpSpPr>
        <p:grpSpPr>
          <a:xfrm>
            <a:off x="356585" y="5375932"/>
            <a:ext cx="3357684" cy="400099"/>
            <a:chOff x="356587" y="4167872"/>
            <a:chExt cx="3357684" cy="400099"/>
          </a:xfrm>
        </p:grpSpPr>
        <p:sp>
          <p:nvSpPr>
            <p:cNvPr id="107" name="Textfeld 106"/>
            <p:cNvSpPr txBox="1"/>
            <p:nvPr/>
          </p:nvSpPr>
          <p:spPr>
            <a:xfrm>
              <a:off x="356587" y="4167872"/>
              <a:ext cx="2750168" cy="400099"/>
            </a:xfrm>
            <a:prstGeom prst="rect">
              <a:avLst/>
            </a:prstGeom>
            <a:solidFill>
              <a:srgbClr val="FF0000"/>
            </a:solidFill>
            <a:ln w="28575">
              <a:solidFill>
                <a:schemeClr val="tx2">
                  <a:lumMod val="75000"/>
                </a:schemeClr>
              </a:solidFill>
            </a:ln>
          </p:spPr>
          <p:txBody>
            <a:bodyPr wrap="square" lIns="91429" tIns="45715" rIns="91429" bIns="45715" rtlCol="0">
              <a:spAutoFit/>
            </a:bodyPr>
            <a:lstStyle/>
            <a:p>
              <a:pPr algn="ctr" fontAlgn="base"/>
              <a:r>
                <a:rPr lang="de-DE" sz="2000" b="1" dirty="0">
                  <a:solidFill>
                    <a:schemeClr val="bg1"/>
                  </a:solidFill>
                </a:rPr>
                <a:t>kommunale Netzwerke</a:t>
              </a:r>
              <a:endParaRPr lang="de-DE" sz="1200" b="1" dirty="0">
                <a:solidFill>
                  <a:schemeClr val="bg1"/>
                </a:solidFill>
              </a:endParaRPr>
            </a:p>
          </p:txBody>
        </p:sp>
        <p:cxnSp>
          <p:nvCxnSpPr>
            <p:cNvPr id="119" name="Gerader Verbinder 167"/>
            <p:cNvCxnSpPr>
              <a:endCxn id="107" idx="3"/>
            </p:cNvCxnSpPr>
            <p:nvPr/>
          </p:nvCxnSpPr>
          <p:spPr>
            <a:xfrm flipH="1">
              <a:off x="3106755" y="4367921"/>
              <a:ext cx="607516" cy="1"/>
            </a:xfrm>
            <a:prstGeom prst="line">
              <a:avLst/>
            </a:prstGeom>
            <a:ln w="28575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686460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6"/>
          <p:cNvSpPr>
            <a:spLocks noChangeArrowheads="1"/>
          </p:cNvSpPr>
          <p:nvPr/>
        </p:nvSpPr>
        <p:spPr bwMode="auto">
          <a:xfrm>
            <a:off x="-38994" y="0"/>
            <a:ext cx="12840594" cy="9625136"/>
          </a:xfrm>
          <a:prstGeom prst="rect">
            <a:avLst/>
          </a:prstGeom>
          <a:solidFill>
            <a:srgbClr val="99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28016" tIns="64008" rIns="128016" bIns="64008" numCol="1" anchor="t" anchorCtr="0" compatLnSpc="1">
            <a:prstTxWarp prst="textNoShape">
              <a:avLst/>
            </a:prstTxWarp>
          </a:bodyPr>
          <a:lstStyle/>
          <a:p>
            <a:endParaRPr lang="de-DE" sz="3500" dirty="0"/>
          </a:p>
        </p:txBody>
      </p:sp>
      <p:sp>
        <p:nvSpPr>
          <p:cNvPr id="19" name="Rectangle 9"/>
          <p:cNvSpPr>
            <a:spLocks noChangeArrowheads="1"/>
          </p:cNvSpPr>
          <p:nvPr/>
        </p:nvSpPr>
        <p:spPr bwMode="auto">
          <a:xfrm>
            <a:off x="818904" y="921406"/>
            <a:ext cx="51704" cy="233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1680">
                <a:solidFill>
                  <a:srgbClr val="000000"/>
                </a:solidFill>
                <a:latin typeface="Arial" pitchFamily="34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27" name="Rectangle 17"/>
          <p:cNvSpPr>
            <a:spLocks noChangeArrowheads="1"/>
          </p:cNvSpPr>
          <p:nvPr/>
        </p:nvSpPr>
        <p:spPr bwMode="auto">
          <a:xfrm>
            <a:off x="6843342" y="3571722"/>
            <a:ext cx="57449" cy="311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240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28" name="Rectangle 18"/>
          <p:cNvSpPr>
            <a:spLocks noChangeArrowheads="1"/>
          </p:cNvSpPr>
          <p:nvPr/>
        </p:nvSpPr>
        <p:spPr bwMode="auto">
          <a:xfrm>
            <a:off x="7616982" y="3644058"/>
            <a:ext cx="47874" cy="233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168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31" name="Rectangle 21"/>
          <p:cNvSpPr>
            <a:spLocks noChangeArrowheads="1"/>
          </p:cNvSpPr>
          <p:nvPr/>
        </p:nvSpPr>
        <p:spPr bwMode="auto">
          <a:xfrm>
            <a:off x="9635342" y="4576391"/>
            <a:ext cx="57449" cy="311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240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24" name="Rectangle 22"/>
          <p:cNvSpPr>
            <a:spLocks noChangeArrowheads="1"/>
          </p:cNvSpPr>
          <p:nvPr/>
        </p:nvSpPr>
        <p:spPr bwMode="auto">
          <a:xfrm>
            <a:off x="11046661" y="4648727"/>
            <a:ext cx="47874" cy="233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168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25" name="Rectangle 23"/>
          <p:cNvSpPr>
            <a:spLocks noChangeArrowheads="1"/>
          </p:cNvSpPr>
          <p:nvPr/>
        </p:nvSpPr>
        <p:spPr bwMode="auto">
          <a:xfrm>
            <a:off x="10003012" y="4893867"/>
            <a:ext cx="57449" cy="311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240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27" name="Rectangle 24"/>
          <p:cNvSpPr>
            <a:spLocks noChangeArrowheads="1"/>
          </p:cNvSpPr>
          <p:nvPr/>
        </p:nvSpPr>
        <p:spPr bwMode="auto">
          <a:xfrm>
            <a:off x="10623457" y="4964193"/>
            <a:ext cx="47874" cy="233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168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30" name="Rectangle 27"/>
          <p:cNvSpPr>
            <a:spLocks noChangeArrowheads="1"/>
          </p:cNvSpPr>
          <p:nvPr/>
        </p:nvSpPr>
        <p:spPr bwMode="auto">
          <a:xfrm>
            <a:off x="8697015" y="5970872"/>
            <a:ext cx="57449" cy="311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240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31" name="Rectangle 28"/>
          <p:cNvSpPr>
            <a:spLocks noChangeArrowheads="1"/>
          </p:cNvSpPr>
          <p:nvPr/>
        </p:nvSpPr>
        <p:spPr bwMode="auto">
          <a:xfrm>
            <a:off x="10610052" y="6041198"/>
            <a:ext cx="47874" cy="233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168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32" name="Rectangle 29"/>
          <p:cNvSpPr>
            <a:spLocks noChangeArrowheads="1"/>
          </p:cNvSpPr>
          <p:nvPr/>
        </p:nvSpPr>
        <p:spPr bwMode="auto">
          <a:xfrm>
            <a:off x="9035962" y="6284328"/>
            <a:ext cx="57449" cy="311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240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33" name="Rectangle 30"/>
          <p:cNvSpPr>
            <a:spLocks noChangeArrowheads="1"/>
          </p:cNvSpPr>
          <p:nvPr/>
        </p:nvSpPr>
        <p:spPr bwMode="auto">
          <a:xfrm>
            <a:off x="10271105" y="6356664"/>
            <a:ext cx="47874" cy="233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168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36" name="Rectangle 33"/>
          <p:cNvSpPr>
            <a:spLocks noChangeArrowheads="1"/>
          </p:cNvSpPr>
          <p:nvPr/>
        </p:nvSpPr>
        <p:spPr bwMode="auto">
          <a:xfrm>
            <a:off x="8358069" y="7262876"/>
            <a:ext cx="57449" cy="311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240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37" name="Rectangle 34"/>
          <p:cNvSpPr>
            <a:spLocks noChangeArrowheads="1"/>
          </p:cNvSpPr>
          <p:nvPr/>
        </p:nvSpPr>
        <p:spPr bwMode="auto">
          <a:xfrm>
            <a:off x="9091495" y="7333203"/>
            <a:ext cx="47874" cy="233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168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38" name="Rectangle 35"/>
          <p:cNvSpPr>
            <a:spLocks noChangeArrowheads="1"/>
          </p:cNvSpPr>
          <p:nvPr/>
        </p:nvSpPr>
        <p:spPr bwMode="auto">
          <a:xfrm>
            <a:off x="8187638" y="7574323"/>
            <a:ext cx="57449" cy="311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240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39" name="Rectangle 36"/>
          <p:cNvSpPr>
            <a:spLocks noChangeArrowheads="1"/>
          </p:cNvSpPr>
          <p:nvPr/>
        </p:nvSpPr>
        <p:spPr bwMode="auto">
          <a:xfrm>
            <a:off x="9261926" y="7646659"/>
            <a:ext cx="47874" cy="233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168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42" name="Rectangle 39"/>
          <p:cNvSpPr>
            <a:spLocks noChangeArrowheads="1"/>
          </p:cNvSpPr>
          <p:nvPr/>
        </p:nvSpPr>
        <p:spPr bwMode="auto">
          <a:xfrm>
            <a:off x="3846443" y="7260866"/>
            <a:ext cx="57449" cy="311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240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43" name="Rectangle 40"/>
          <p:cNvSpPr>
            <a:spLocks noChangeArrowheads="1"/>
          </p:cNvSpPr>
          <p:nvPr/>
        </p:nvSpPr>
        <p:spPr bwMode="auto">
          <a:xfrm>
            <a:off x="5654157" y="7331193"/>
            <a:ext cx="47874" cy="233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168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44" name="Rectangle 41"/>
          <p:cNvSpPr>
            <a:spLocks noChangeArrowheads="1"/>
          </p:cNvSpPr>
          <p:nvPr/>
        </p:nvSpPr>
        <p:spPr bwMode="auto">
          <a:xfrm>
            <a:off x="3616648" y="7572314"/>
            <a:ext cx="57449" cy="311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240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46" name="Rectangle 43"/>
          <p:cNvSpPr>
            <a:spLocks noChangeArrowheads="1"/>
          </p:cNvSpPr>
          <p:nvPr/>
        </p:nvSpPr>
        <p:spPr bwMode="auto">
          <a:xfrm>
            <a:off x="3915381" y="7572314"/>
            <a:ext cx="57449" cy="311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240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47" name="Rectangle 44"/>
          <p:cNvSpPr>
            <a:spLocks noChangeArrowheads="1"/>
          </p:cNvSpPr>
          <p:nvPr/>
        </p:nvSpPr>
        <p:spPr bwMode="auto">
          <a:xfrm>
            <a:off x="5826503" y="7644650"/>
            <a:ext cx="47874" cy="233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168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50" name="Rectangle 47"/>
          <p:cNvSpPr>
            <a:spLocks noChangeArrowheads="1"/>
          </p:cNvSpPr>
          <p:nvPr/>
        </p:nvSpPr>
        <p:spPr bwMode="auto">
          <a:xfrm>
            <a:off x="2952160" y="5984937"/>
            <a:ext cx="57449" cy="311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240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51" name="Rectangle 48"/>
          <p:cNvSpPr>
            <a:spLocks noChangeArrowheads="1"/>
          </p:cNvSpPr>
          <p:nvPr/>
        </p:nvSpPr>
        <p:spPr bwMode="auto">
          <a:xfrm>
            <a:off x="4656467" y="6057273"/>
            <a:ext cx="47874" cy="233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168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52" name="Rectangle 49"/>
          <p:cNvSpPr>
            <a:spLocks noChangeArrowheads="1"/>
          </p:cNvSpPr>
          <p:nvPr/>
        </p:nvSpPr>
        <p:spPr bwMode="auto">
          <a:xfrm>
            <a:off x="3099611" y="6296384"/>
            <a:ext cx="57449" cy="311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240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53" name="Rectangle 50"/>
          <p:cNvSpPr>
            <a:spLocks noChangeArrowheads="1"/>
          </p:cNvSpPr>
          <p:nvPr/>
        </p:nvSpPr>
        <p:spPr bwMode="auto">
          <a:xfrm>
            <a:off x="4507101" y="6366711"/>
            <a:ext cx="47874" cy="233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168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56" name="Rectangle 53"/>
          <p:cNvSpPr>
            <a:spLocks noChangeArrowheads="1"/>
          </p:cNvSpPr>
          <p:nvPr/>
        </p:nvSpPr>
        <p:spPr bwMode="auto">
          <a:xfrm>
            <a:off x="2055963" y="4763260"/>
            <a:ext cx="57449" cy="311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240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57" name="Rectangle 54"/>
          <p:cNvSpPr>
            <a:spLocks noChangeArrowheads="1"/>
          </p:cNvSpPr>
          <p:nvPr/>
        </p:nvSpPr>
        <p:spPr bwMode="auto">
          <a:xfrm>
            <a:off x="4208368" y="4833586"/>
            <a:ext cx="47874" cy="233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168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60" name="Rectangle 57"/>
          <p:cNvSpPr>
            <a:spLocks noChangeArrowheads="1"/>
          </p:cNvSpPr>
          <p:nvPr/>
        </p:nvSpPr>
        <p:spPr bwMode="auto">
          <a:xfrm>
            <a:off x="2990459" y="3236163"/>
            <a:ext cx="57449" cy="311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240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61" name="Rectangle 58"/>
          <p:cNvSpPr>
            <a:spLocks noChangeArrowheads="1"/>
          </p:cNvSpPr>
          <p:nvPr/>
        </p:nvSpPr>
        <p:spPr bwMode="auto">
          <a:xfrm>
            <a:off x="4147090" y="3308499"/>
            <a:ext cx="47874" cy="233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168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64" name="Rectangle 61"/>
          <p:cNvSpPr>
            <a:spLocks noChangeArrowheads="1"/>
          </p:cNvSpPr>
          <p:nvPr/>
        </p:nvSpPr>
        <p:spPr bwMode="auto">
          <a:xfrm>
            <a:off x="4666042" y="1610609"/>
            <a:ext cx="57449" cy="311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240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65" name="Rectangle 62"/>
          <p:cNvSpPr>
            <a:spLocks noChangeArrowheads="1"/>
          </p:cNvSpPr>
          <p:nvPr/>
        </p:nvSpPr>
        <p:spPr bwMode="auto">
          <a:xfrm>
            <a:off x="6163534" y="1680935"/>
            <a:ext cx="47874" cy="233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168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66" name="Rectangle 63"/>
          <p:cNvSpPr>
            <a:spLocks noChangeArrowheads="1"/>
          </p:cNvSpPr>
          <p:nvPr/>
        </p:nvSpPr>
        <p:spPr bwMode="auto">
          <a:xfrm>
            <a:off x="5703946" y="4389523"/>
            <a:ext cx="70853" cy="38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800" b="1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67" name="Rectangle 64"/>
          <p:cNvSpPr>
            <a:spLocks noChangeArrowheads="1"/>
          </p:cNvSpPr>
          <p:nvPr/>
        </p:nvSpPr>
        <p:spPr bwMode="auto">
          <a:xfrm>
            <a:off x="7931035" y="4389523"/>
            <a:ext cx="70853" cy="38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800" b="1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68" name="Rectangle 65"/>
          <p:cNvSpPr>
            <a:spLocks noChangeArrowheads="1"/>
          </p:cNvSpPr>
          <p:nvPr/>
        </p:nvSpPr>
        <p:spPr bwMode="auto">
          <a:xfrm>
            <a:off x="6079276" y="4779334"/>
            <a:ext cx="57449" cy="311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240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70" name="Rectangle 67"/>
          <p:cNvSpPr>
            <a:spLocks noChangeArrowheads="1"/>
          </p:cNvSpPr>
          <p:nvPr/>
        </p:nvSpPr>
        <p:spPr bwMode="auto">
          <a:xfrm>
            <a:off x="7111435" y="4779334"/>
            <a:ext cx="57449" cy="311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240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71" name="Rectangle 68"/>
          <p:cNvSpPr>
            <a:spLocks noChangeArrowheads="1"/>
          </p:cNvSpPr>
          <p:nvPr/>
        </p:nvSpPr>
        <p:spPr bwMode="auto">
          <a:xfrm>
            <a:off x="7166969" y="4779334"/>
            <a:ext cx="57449" cy="311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240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72" name="Rectangle 69"/>
          <p:cNvSpPr>
            <a:spLocks noChangeArrowheads="1"/>
          </p:cNvSpPr>
          <p:nvPr/>
        </p:nvSpPr>
        <p:spPr bwMode="auto">
          <a:xfrm>
            <a:off x="7607408" y="4795409"/>
            <a:ext cx="61278" cy="311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24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73" name="Rectangle 70"/>
          <p:cNvSpPr>
            <a:spLocks noChangeArrowheads="1"/>
          </p:cNvSpPr>
          <p:nvPr/>
        </p:nvSpPr>
        <p:spPr bwMode="auto">
          <a:xfrm>
            <a:off x="5799693" y="5092791"/>
            <a:ext cx="57449" cy="311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240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74" name="Rectangle 71"/>
          <p:cNvSpPr>
            <a:spLocks noChangeArrowheads="1"/>
          </p:cNvSpPr>
          <p:nvPr/>
        </p:nvSpPr>
        <p:spPr bwMode="auto">
          <a:xfrm>
            <a:off x="7831457" y="5106856"/>
            <a:ext cx="61278" cy="311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24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75" name="Rectangle 72"/>
          <p:cNvSpPr>
            <a:spLocks noChangeArrowheads="1"/>
          </p:cNvSpPr>
          <p:nvPr/>
        </p:nvSpPr>
        <p:spPr bwMode="auto">
          <a:xfrm>
            <a:off x="5347765" y="5408257"/>
            <a:ext cx="57449" cy="311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240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76" name="Rectangle 73"/>
          <p:cNvSpPr>
            <a:spLocks noChangeArrowheads="1"/>
          </p:cNvSpPr>
          <p:nvPr/>
        </p:nvSpPr>
        <p:spPr bwMode="auto">
          <a:xfrm>
            <a:off x="8285301" y="5424332"/>
            <a:ext cx="61278" cy="311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24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grpSp>
        <p:nvGrpSpPr>
          <p:cNvPr id="6" name="Gruppieren 5"/>
          <p:cNvGrpSpPr/>
          <p:nvPr/>
        </p:nvGrpSpPr>
        <p:grpSpPr>
          <a:xfrm>
            <a:off x="2440288" y="1977479"/>
            <a:ext cx="7446490" cy="5077940"/>
            <a:chOff x="2040643" y="2501913"/>
            <a:chExt cx="7446490" cy="5077940"/>
          </a:xfrm>
        </p:grpSpPr>
        <p:sp>
          <p:nvSpPr>
            <p:cNvPr id="152" name="Rectangle 9"/>
            <p:cNvSpPr>
              <a:spLocks noChangeArrowheads="1"/>
            </p:cNvSpPr>
            <p:nvPr/>
          </p:nvSpPr>
          <p:spPr bwMode="auto">
            <a:xfrm>
              <a:off x="2040643" y="2501913"/>
              <a:ext cx="43282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914418" fontAlgn="base">
                <a:spcBef>
                  <a:spcPct val="0"/>
                </a:spcBef>
                <a:spcAft>
                  <a:spcPct val="0"/>
                </a:spcAft>
              </a:pPr>
              <a:r>
                <a:rPr lang="de-DE" sz="1200">
                  <a:solidFill>
                    <a:srgbClr val="000000"/>
                  </a:solidFill>
                  <a:latin typeface="Arial" pitchFamily="34" charset="0"/>
                </a:rPr>
                <a:t> </a:t>
              </a:r>
              <a:endParaRPr lang="de-DE" sz="1800">
                <a:latin typeface="Arial" pitchFamily="34" charset="0"/>
              </a:endParaRPr>
            </a:p>
          </p:txBody>
        </p:sp>
        <p:grpSp>
          <p:nvGrpSpPr>
            <p:cNvPr id="153" name="Gruppieren 152"/>
            <p:cNvGrpSpPr/>
            <p:nvPr/>
          </p:nvGrpSpPr>
          <p:grpSpPr>
            <a:xfrm>
              <a:off x="4194964" y="2732471"/>
              <a:ext cx="4472780" cy="4445917"/>
              <a:chOff x="3834953" y="2132220"/>
              <a:chExt cx="6261892" cy="6224284"/>
            </a:xfrm>
          </p:grpSpPr>
          <p:sp>
            <p:nvSpPr>
              <p:cNvPr id="154" name="Freeform 12"/>
              <p:cNvSpPr>
                <a:spLocks/>
              </p:cNvSpPr>
              <p:nvPr/>
            </p:nvSpPr>
            <p:spPr bwMode="auto">
              <a:xfrm>
                <a:off x="3834953" y="2544855"/>
                <a:ext cx="2606249" cy="3598724"/>
              </a:xfrm>
              <a:custGeom>
                <a:avLst/>
                <a:gdLst>
                  <a:gd name="T0" fmla="*/ 18 w 1361"/>
                  <a:gd name="T1" fmla="*/ 1756 h 1791"/>
                  <a:gd name="T2" fmla="*/ 9 w 1361"/>
                  <a:gd name="T3" fmla="*/ 1686 h 1791"/>
                  <a:gd name="T4" fmla="*/ 3 w 1361"/>
                  <a:gd name="T5" fmla="*/ 1616 h 1791"/>
                  <a:gd name="T6" fmla="*/ 0 w 1361"/>
                  <a:gd name="T7" fmla="*/ 1546 h 1791"/>
                  <a:gd name="T8" fmla="*/ 2 w 1361"/>
                  <a:gd name="T9" fmla="*/ 1433 h 1791"/>
                  <a:gd name="T10" fmla="*/ 15 w 1361"/>
                  <a:gd name="T11" fmla="*/ 1281 h 1791"/>
                  <a:gd name="T12" fmla="*/ 42 w 1361"/>
                  <a:gd name="T13" fmla="*/ 1133 h 1791"/>
                  <a:gd name="T14" fmla="*/ 80 w 1361"/>
                  <a:gd name="T15" fmla="*/ 992 h 1791"/>
                  <a:gd name="T16" fmla="*/ 131 w 1361"/>
                  <a:gd name="T17" fmla="*/ 856 h 1791"/>
                  <a:gd name="T18" fmla="*/ 192 w 1361"/>
                  <a:gd name="T19" fmla="*/ 728 h 1791"/>
                  <a:gd name="T20" fmla="*/ 263 w 1361"/>
                  <a:gd name="T21" fmla="*/ 607 h 1791"/>
                  <a:gd name="T22" fmla="*/ 344 w 1361"/>
                  <a:gd name="T23" fmla="*/ 496 h 1791"/>
                  <a:gd name="T24" fmla="*/ 434 w 1361"/>
                  <a:gd name="T25" fmla="*/ 393 h 1791"/>
                  <a:gd name="T26" fmla="*/ 533 w 1361"/>
                  <a:gd name="T27" fmla="*/ 301 h 1791"/>
                  <a:gd name="T28" fmla="*/ 639 w 1361"/>
                  <a:gd name="T29" fmla="*/ 219 h 1791"/>
                  <a:gd name="T30" fmla="*/ 751 w 1361"/>
                  <a:gd name="T31" fmla="*/ 149 h 1791"/>
                  <a:gd name="T32" fmla="*/ 871 w 1361"/>
                  <a:gd name="T33" fmla="*/ 92 h 1791"/>
                  <a:gd name="T34" fmla="*/ 995 w 1361"/>
                  <a:gd name="T35" fmla="*/ 48 h 1791"/>
                  <a:gd name="T36" fmla="*/ 1125 w 1361"/>
                  <a:gd name="T37" fmla="*/ 18 h 1791"/>
                  <a:gd name="T38" fmla="*/ 1225 w 1361"/>
                  <a:gd name="T39" fmla="*/ 5 h 1791"/>
                  <a:gd name="T40" fmla="*/ 1293 w 1361"/>
                  <a:gd name="T41" fmla="*/ 1 h 1791"/>
                  <a:gd name="T42" fmla="*/ 1361 w 1361"/>
                  <a:gd name="T43" fmla="*/ 1 h 1791"/>
                  <a:gd name="T44" fmla="*/ 1328 w 1361"/>
                  <a:gd name="T45" fmla="*/ 18 h 1791"/>
                  <a:gd name="T46" fmla="*/ 1261 w 1361"/>
                  <a:gd name="T47" fmla="*/ 20 h 1791"/>
                  <a:gd name="T48" fmla="*/ 1194 w 1361"/>
                  <a:gd name="T49" fmla="*/ 26 h 1791"/>
                  <a:gd name="T50" fmla="*/ 1064 w 1361"/>
                  <a:gd name="T51" fmla="*/ 48 h 1791"/>
                  <a:gd name="T52" fmla="*/ 939 w 1361"/>
                  <a:gd name="T53" fmla="*/ 85 h 1791"/>
                  <a:gd name="T54" fmla="*/ 819 w 1361"/>
                  <a:gd name="T55" fmla="*/ 135 h 1791"/>
                  <a:gd name="T56" fmla="*/ 704 w 1361"/>
                  <a:gd name="T57" fmla="*/ 198 h 1791"/>
                  <a:gd name="T58" fmla="*/ 596 w 1361"/>
                  <a:gd name="T59" fmla="*/ 273 h 1791"/>
                  <a:gd name="T60" fmla="*/ 495 w 1361"/>
                  <a:gd name="T61" fmla="*/ 358 h 1791"/>
                  <a:gd name="T62" fmla="*/ 402 w 1361"/>
                  <a:gd name="T63" fmla="*/ 455 h 1791"/>
                  <a:gd name="T64" fmla="*/ 317 w 1361"/>
                  <a:gd name="T65" fmla="*/ 561 h 1791"/>
                  <a:gd name="T66" fmla="*/ 242 w 1361"/>
                  <a:gd name="T67" fmla="*/ 675 h 1791"/>
                  <a:gd name="T68" fmla="*/ 176 w 1361"/>
                  <a:gd name="T69" fmla="*/ 798 h 1791"/>
                  <a:gd name="T70" fmla="*/ 121 w 1361"/>
                  <a:gd name="T71" fmla="*/ 929 h 1791"/>
                  <a:gd name="T72" fmla="*/ 77 w 1361"/>
                  <a:gd name="T73" fmla="*/ 1066 h 1791"/>
                  <a:gd name="T74" fmla="*/ 45 w 1361"/>
                  <a:gd name="T75" fmla="*/ 1209 h 1791"/>
                  <a:gd name="T76" fmla="*/ 25 w 1361"/>
                  <a:gd name="T77" fmla="*/ 1357 h 1791"/>
                  <a:gd name="T78" fmla="*/ 18 w 1361"/>
                  <a:gd name="T79" fmla="*/ 1510 h 1791"/>
                  <a:gd name="T80" fmla="*/ 19 w 1361"/>
                  <a:gd name="T81" fmla="*/ 1580 h 1791"/>
                  <a:gd name="T82" fmla="*/ 24 w 1361"/>
                  <a:gd name="T83" fmla="*/ 1650 h 1791"/>
                  <a:gd name="T84" fmla="*/ 31 w 1361"/>
                  <a:gd name="T85" fmla="*/ 1719 h 1791"/>
                  <a:gd name="T86" fmla="*/ 41 w 1361"/>
                  <a:gd name="T87" fmla="*/ 1788 h 17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361" h="1791">
                    <a:moveTo>
                      <a:pt x="23" y="1791"/>
                    </a:moveTo>
                    <a:lnTo>
                      <a:pt x="18" y="1756"/>
                    </a:lnTo>
                    <a:lnTo>
                      <a:pt x="13" y="1721"/>
                    </a:lnTo>
                    <a:lnTo>
                      <a:pt x="9" y="1686"/>
                    </a:lnTo>
                    <a:lnTo>
                      <a:pt x="6" y="1651"/>
                    </a:lnTo>
                    <a:lnTo>
                      <a:pt x="3" y="1616"/>
                    </a:lnTo>
                    <a:lnTo>
                      <a:pt x="1" y="1581"/>
                    </a:lnTo>
                    <a:lnTo>
                      <a:pt x="0" y="1546"/>
                    </a:lnTo>
                    <a:lnTo>
                      <a:pt x="0" y="1510"/>
                    </a:lnTo>
                    <a:lnTo>
                      <a:pt x="2" y="1433"/>
                    </a:lnTo>
                    <a:lnTo>
                      <a:pt x="7" y="1356"/>
                    </a:lnTo>
                    <a:lnTo>
                      <a:pt x="15" y="1281"/>
                    </a:lnTo>
                    <a:lnTo>
                      <a:pt x="27" y="1206"/>
                    </a:lnTo>
                    <a:lnTo>
                      <a:pt x="42" y="1133"/>
                    </a:lnTo>
                    <a:lnTo>
                      <a:pt x="59" y="1062"/>
                    </a:lnTo>
                    <a:lnTo>
                      <a:pt x="80" y="992"/>
                    </a:lnTo>
                    <a:lnTo>
                      <a:pt x="104" y="923"/>
                    </a:lnTo>
                    <a:lnTo>
                      <a:pt x="131" y="856"/>
                    </a:lnTo>
                    <a:lnTo>
                      <a:pt x="160" y="791"/>
                    </a:lnTo>
                    <a:lnTo>
                      <a:pt x="192" y="728"/>
                    </a:lnTo>
                    <a:lnTo>
                      <a:pt x="226" y="667"/>
                    </a:lnTo>
                    <a:lnTo>
                      <a:pt x="263" y="607"/>
                    </a:lnTo>
                    <a:lnTo>
                      <a:pt x="303" y="550"/>
                    </a:lnTo>
                    <a:lnTo>
                      <a:pt x="344" y="496"/>
                    </a:lnTo>
                    <a:lnTo>
                      <a:pt x="388" y="443"/>
                    </a:lnTo>
                    <a:lnTo>
                      <a:pt x="434" y="393"/>
                    </a:lnTo>
                    <a:lnTo>
                      <a:pt x="483" y="346"/>
                    </a:lnTo>
                    <a:lnTo>
                      <a:pt x="533" y="301"/>
                    </a:lnTo>
                    <a:lnTo>
                      <a:pt x="585" y="259"/>
                    </a:lnTo>
                    <a:lnTo>
                      <a:pt x="639" y="219"/>
                    </a:lnTo>
                    <a:lnTo>
                      <a:pt x="694" y="183"/>
                    </a:lnTo>
                    <a:lnTo>
                      <a:pt x="751" y="149"/>
                    </a:lnTo>
                    <a:lnTo>
                      <a:pt x="810" y="119"/>
                    </a:lnTo>
                    <a:lnTo>
                      <a:pt x="871" y="92"/>
                    </a:lnTo>
                    <a:lnTo>
                      <a:pt x="932" y="68"/>
                    </a:lnTo>
                    <a:lnTo>
                      <a:pt x="995" y="48"/>
                    </a:lnTo>
                    <a:lnTo>
                      <a:pt x="1060" y="31"/>
                    </a:lnTo>
                    <a:lnTo>
                      <a:pt x="1125" y="18"/>
                    </a:lnTo>
                    <a:lnTo>
                      <a:pt x="1192" y="8"/>
                    </a:lnTo>
                    <a:lnTo>
                      <a:pt x="1225" y="5"/>
                    </a:lnTo>
                    <a:lnTo>
                      <a:pt x="1259" y="2"/>
                    </a:lnTo>
                    <a:lnTo>
                      <a:pt x="1293" y="1"/>
                    </a:lnTo>
                    <a:lnTo>
                      <a:pt x="1328" y="0"/>
                    </a:lnTo>
                    <a:lnTo>
                      <a:pt x="1361" y="1"/>
                    </a:lnTo>
                    <a:lnTo>
                      <a:pt x="1361" y="19"/>
                    </a:lnTo>
                    <a:lnTo>
                      <a:pt x="1328" y="18"/>
                    </a:lnTo>
                    <a:lnTo>
                      <a:pt x="1294" y="19"/>
                    </a:lnTo>
                    <a:lnTo>
                      <a:pt x="1261" y="20"/>
                    </a:lnTo>
                    <a:lnTo>
                      <a:pt x="1227" y="23"/>
                    </a:lnTo>
                    <a:lnTo>
                      <a:pt x="1194" y="26"/>
                    </a:lnTo>
                    <a:lnTo>
                      <a:pt x="1129" y="35"/>
                    </a:lnTo>
                    <a:lnTo>
                      <a:pt x="1064" y="48"/>
                    </a:lnTo>
                    <a:lnTo>
                      <a:pt x="1001" y="65"/>
                    </a:lnTo>
                    <a:lnTo>
                      <a:pt x="939" y="85"/>
                    </a:lnTo>
                    <a:lnTo>
                      <a:pt x="878" y="109"/>
                    </a:lnTo>
                    <a:lnTo>
                      <a:pt x="819" y="135"/>
                    </a:lnTo>
                    <a:lnTo>
                      <a:pt x="761" y="165"/>
                    </a:lnTo>
                    <a:lnTo>
                      <a:pt x="704" y="198"/>
                    </a:lnTo>
                    <a:lnTo>
                      <a:pt x="649" y="234"/>
                    </a:lnTo>
                    <a:lnTo>
                      <a:pt x="596" y="273"/>
                    </a:lnTo>
                    <a:lnTo>
                      <a:pt x="545" y="314"/>
                    </a:lnTo>
                    <a:lnTo>
                      <a:pt x="495" y="358"/>
                    </a:lnTo>
                    <a:lnTo>
                      <a:pt x="448" y="405"/>
                    </a:lnTo>
                    <a:lnTo>
                      <a:pt x="402" y="455"/>
                    </a:lnTo>
                    <a:lnTo>
                      <a:pt x="359" y="506"/>
                    </a:lnTo>
                    <a:lnTo>
                      <a:pt x="317" y="561"/>
                    </a:lnTo>
                    <a:lnTo>
                      <a:pt x="279" y="617"/>
                    </a:lnTo>
                    <a:lnTo>
                      <a:pt x="242" y="675"/>
                    </a:lnTo>
                    <a:lnTo>
                      <a:pt x="208" y="736"/>
                    </a:lnTo>
                    <a:lnTo>
                      <a:pt x="176" y="798"/>
                    </a:lnTo>
                    <a:lnTo>
                      <a:pt x="147" y="863"/>
                    </a:lnTo>
                    <a:lnTo>
                      <a:pt x="121" y="929"/>
                    </a:lnTo>
                    <a:lnTo>
                      <a:pt x="98" y="997"/>
                    </a:lnTo>
                    <a:lnTo>
                      <a:pt x="77" y="1066"/>
                    </a:lnTo>
                    <a:lnTo>
                      <a:pt x="59" y="1137"/>
                    </a:lnTo>
                    <a:lnTo>
                      <a:pt x="45" y="1209"/>
                    </a:lnTo>
                    <a:lnTo>
                      <a:pt x="33" y="1283"/>
                    </a:lnTo>
                    <a:lnTo>
                      <a:pt x="25" y="1357"/>
                    </a:lnTo>
                    <a:lnTo>
                      <a:pt x="20" y="1433"/>
                    </a:lnTo>
                    <a:lnTo>
                      <a:pt x="18" y="1510"/>
                    </a:lnTo>
                    <a:lnTo>
                      <a:pt x="18" y="1545"/>
                    </a:lnTo>
                    <a:lnTo>
                      <a:pt x="19" y="1580"/>
                    </a:lnTo>
                    <a:lnTo>
                      <a:pt x="21" y="1615"/>
                    </a:lnTo>
                    <a:lnTo>
                      <a:pt x="24" y="1650"/>
                    </a:lnTo>
                    <a:lnTo>
                      <a:pt x="27" y="1684"/>
                    </a:lnTo>
                    <a:lnTo>
                      <a:pt x="31" y="1719"/>
                    </a:lnTo>
                    <a:lnTo>
                      <a:pt x="35" y="1753"/>
                    </a:lnTo>
                    <a:lnTo>
                      <a:pt x="41" y="1788"/>
                    </a:lnTo>
                    <a:lnTo>
                      <a:pt x="23" y="1791"/>
                    </a:lnTo>
                    <a:close/>
                  </a:path>
                </a:pathLst>
              </a:custGeom>
              <a:solidFill>
                <a:srgbClr val="FF0000"/>
              </a:solidFill>
              <a:ln w="0" cap="flat">
                <a:solidFill>
                  <a:srgbClr val="FF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 sz="2500"/>
              </a:p>
            </p:txBody>
          </p:sp>
          <p:grpSp>
            <p:nvGrpSpPr>
              <p:cNvPr id="155" name="Gruppieren 154"/>
              <p:cNvGrpSpPr/>
              <p:nvPr/>
            </p:nvGrpSpPr>
            <p:grpSpPr>
              <a:xfrm>
                <a:off x="3859847" y="2132220"/>
                <a:ext cx="6236998" cy="6224284"/>
                <a:chOff x="3859847" y="2132220"/>
                <a:chExt cx="6236998" cy="6224284"/>
              </a:xfrm>
            </p:grpSpPr>
            <p:grpSp>
              <p:nvGrpSpPr>
                <p:cNvPr id="156" name="Gruppieren 155"/>
                <p:cNvGrpSpPr/>
                <p:nvPr/>
              </p:nvGrpSpPr>
              <p:grpSpPr>
                <a:xfrm>
                  <a:off x="3859847" y="2132220"/>
                  <a:ext cx="6236998" cy="6224284"/>
                  <a:chOff x="3859847" y="2132220"/>
                  <a:chExt cx="6236998" cy="6224284"/>
                </a:xfrm>
              </p:grpSpPr>
              <p:sp>
                <p:nvSpPr>
                  <p:cNvPr id="158" name="Freeform 10"/>
                  <p:cNvSpPr>
                    <a:spLocks/>
                  </p:cNvSpPr>
                  <p:nvPr/>
                </p:nvSpPr>
                <p:spPr bwMode="auto">
                  <a:xfrm>
                    <a:off x="3859847" y="4546800"/>
                    <a:ext cx="6236998" cy="3809704"/>
                  </a:xfrm>
                  <a:custGeom>
                    <a:avLst/>
                    <a:gdLst>
                      <a:gd name="T0" fmla="*/ 2684 w 3257"/>
                      <a:gd name="T1" fmla="*/ 58 h 1896"/>
                      <a:gd name="T2" fmla="*/ 2825 w 3257"/>
                      <a:gd name="T3" fmla="*/ 145 h 1896"/>
                      <a:gd name="T4" fmla="*/ 2947 w 3257"/>
                      <a:gd name="T5" fmla="*/ 240 h 1896"/>
                      <a:gd name="T6" fmla="*/ 3051 w 3257"/>
                      <a:gd name="T7" fmla="*/ 345 h 1896"/>
                      <a:gd name="T8" fmla="*/ 3134 w 3257"/>
                      <a:gd name="T9" fmla="*/ 456 h 1896"/>
                      <a:gd name="T10" fmla="*/ 3197 w 3257"/>
                      <a:gd name="T11" fmla="*/ 573 h 1896"/>
                      <a:gd name="T12" fmla="*/ 3238 w 3257"/>
                      <a:gd name="T13" fmla="*/ 695 h 1896"/>
                      <a:gd name="T14" fmla="*/ 3252 w 3257"/>
                      <a:gd name="T15" fmla="*/ 773 h 1896"/>
                      <a:gd name="T16" fmla="*/ 3257 w 3257"/>
                      <a:gd name="T17" fmla="*/ 837 h 1896"/>
                      <a:gd name="T18" fmla="*/ 3252 w 3257"/>
                      <a:gd name="T19" fmla="*/ 933 h 1896"/>
                      <a:gd name="T20" fmla="*/ 3231 w 3257"/>
                      <a:gd name="T21" fmla="*/ 1038 h 1896"/>
                      <a:gd name="T22" fmla="*/ 3183 w 3257"/>
                      <a:gd name="T23" fmla="*/ 1164 h 1896"/>
                      <a:gd name="T24" fmla="*/ 3059 w 3257"/>
                      <a:gd name="T25" fmla="*/ 1351 h 1896"/>
                      <a:gd name="T26" fmla="*/ 2883 w 3257"/>
                      <a:gd name="T27" fmla="*/ 1517 h 1896"/>
                      <a:gd name="T28" fmla="*/ 2663 w 3257"/>
                      <a:gd name="T29" fmla="*/ 1659 h 1896"/>
                      <a:gd name="T30" fmla="*/ 2403 w 3257"/>
                      <a:gd name="T31" fmla="*/ 1770 h 1896"/>
                      <a:gd name="T32" fmla="*/ 2112 w 3257"/>
                      <a:gd name="T33" fmla="*/ 1849 h 1896"/>
                      <a:gd name="T34" fmla="*/ 1794 w 3257"/>
                      <a:gd name="T35" fmla="*/ 1890 h 1896"/>
                      <a:gd name="T36" fmla="*/ 1465 w 3257"/>
                      <a:gd name="T37" fmla="*/ 1891 h 1896"/>
                      <a:gd name="T38" fmla="*/ 1153 w 3257"/>
                      <a:gd name="T39" fmla="*/ 1851 h 1896"/>
                      <a:gd name="T40" fmla="*/ 865 w 3257"/>
                      <a:gd name="T41" fmla="*/ 1775 h 1896"/>
                      <a:gd name="T42" fmla="*/ 608 w 3257"/>
                      <a:gd name="T43" fmla="*/ 1666 h 1896"/>
                      <a:gd name="T44" fmla="*/ 388 w 3257"/>
                      <a:gd name="T45" fmla="*/ 1529 h 1896"/>
                      <a:gd name="T46" fmla="*/ 211 w 3257"/>
                      <a:gd name="T47" fmla="*/ 1368 h 1896"/>
                      <a:gd name="T48" fmla="*/ 84 w 3257"/>
                      <a:gd name="T49" fmla="*/ 1185 h 1896"/>
                      <a:gd name="T50" fmla="*/ 18 w 3257"/>
                      <a:gd name="T51" fmla="*/ 1011 h 1896"/>
                      <a:gd name="T52" fmla="*/ 2 w 3257"/>
                      <a:gd name="T53" fmla="*/ 907 h 1896"/>
                      <a:gd name="T54" fmla="*/ 22 w 3257"/>
                      <a:gd name="T55" fmla="*/ 931 h 1896"/>
                      <a:gd name="T56" fmla="*/ 42 w 3257"/>
                      <a:gd name="T57" fmla="*/ 1031 h 1896"/>
                      <a:gd name="T58" fmla="*/ 126 w 3257"/>
                      <a:gd name="T59" fmla="*/ 1223 h 1896"/>
                      <a:gd name="T60" fmla="*/ 264 w 3257"/>
                      <a:gd name="T61" fmla="*/ 1397 h 1896"/>
                      <a:gd name="T62" fmla="*/ 449 w 3257"/>
                      <a:gd name="T63" fmla="*/ 1551 h 1896"/>
                      <a:gd name="T64" fmla="*/ 677 w 3257"/>
                      <a:gd name="T65" fmla="*/ 1680 h 1896"/>
                      <a:gd name="T66" fmla="*/ 940 w 3257"/>
                      <a:gd name="T67" fmla="*/ 1780 h 1896"/>
                      <a:gd name="T68" fmla="*/ 1232 w 3257"/>
                      <a:gd name="T69" fmla="*/ 1847 h 1896"/>
                      <a:gd name="T70" fmla="*/ 1546 w 3257"/>
                      <a:gd name="T71" fmla="*/ 1877 h 1896"/>
                      <a:gd name="T72" fmla="*/ 1874 w 3257"/>
                      <a:gd name="T73" fmla="*/ 1866 h 1896"/>
                      <a:gd name="T74" fmla="*/ 2183 w 3257"/>
                      <a:gd name="T75" fmla="*/ 1815 h 1896"/>
                      <a:gd name="T76" fmla="*/ 2464 w 3257"/>
                      <a:gd name="T77" fmla="*/ 1729 h 1896"/>
                      <a:gd name="T78" fmla="*/ 2712 w 3257"/>
                      <a:gd name="T79" fmla="*/ 1610 h 1896"/>
                      <a:gd name="T80" fmla="*/ 2920 w 3257"/>
                      <a:gd name="T81" fmla="*/ 1465 h 1896"/>
                      <a:gd name="T82" fmla="*/ 3081 w 3257"/>
                      <a:gd name="T83" fmla="*/ 1296 h 1896"/>
                      <a:gd name="T84" fmla="*/ 3188 w 3257"/>
                      <a:gd name="T85" fmla="*/ 1108 h 1896"/>
                      <a:gd name="T86" fmla="*/ 3220 w 3257"/>
                      <a:gd name="T87" fmla="*/ 1008 h 1896"/>
                      <a:gd name="T88" fmla="*/ 3237 w 3257"/>
                      <a:gd name="T89" fmla="*/ 905 h 1896"/>
                      <a:gd name="T90" fmla="*/ 3238 w 3257"/>
                      <a:gd name="T91" fmla="*/ 822 h 1896"/>
                      <a:gd name="T92" fmla="*/ 3232 w 3257"/>
                      <a:gd name="T93" fmla="*/ 760 h 1896"/>
                      <a:gd name="T94" fmla="*/ 3213 w 3257"/>
                      <a:gd name="T95" fmla="*/ 670 h 1896"/>
                      <a:gd name="T96" fmla="*/ 3168 w 3257"/>
                      <a:gd name="T97" fmla="*/ 551 h 1896"/>
                      <a:gd name="T98" fmla="*/ 3101 w 3257"/>
                      <a:gd name="T99" fmla="*/ 438 h 1896"/>
                      <a:gd name="T100" fmla="*/ 3014 w 3257"/>
                      <a:gd name="T101" fmla="*/ 330 h 1896"/>
                      <a:gd name="T102" fmla="*/ 2907 w 3257"/>
                      <a:gd name="T103" fmla="*/ 230 h 1896"/>
                      <a:gd name="T104" fmla="*/ 2781 w 3257"/>
                      <a:gd name="T105" fmla="*/ 137 h 1896"/>
                      <a:gd name="T106" fmla="*/ 2638 w 3257"/>
                      <a:gd name="T107" fmla="*/ 54 h 189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  <a:cxn ang="0">
                        <a:pos x="T84" y="T85"/>
                      </a:cxn>
                      <a:cxn ang="0">
                        <a:pos x="T86" y="T87"/>
                      </a:cxn>
                      <a:cxn ang="0">
                        <a:pos x="T88" y="T89"/>
                      </a:cxn>
                      <a:cxn ang="0">
                        <a:pos x="T90" y="T91"/>
                      </a:cxn>
                      <a:cxn ang="0">
                        <a:pos x="T92" y="T93"/>
                      </a:cxn>
                      <a:cxn ang="0">
                        <a:pos x="T94" y="T95"/>
                      </a:cxn>
                      <a:cxn ang="0">
                        <a:pos x="T96" y="T97"/>
                      </a:cxn>
                      <a:cxn ang="0">
                        <a:pos x="T98" y="T99"/>
                      </a:cxn>
                      <a:cxn ang="0">
                        <a:pos x="T100" y="T101"/>
                      </a:cxn>
                      <a:cxn ang="0">
                        <a:pos x="T102" y="T103"/>
                      </a:cxn>
                      <a:cxn ang="0">
                        <a:pos x="T104" y="T105"/>
                      </a:cxn>
                      <a:cxn ang="0">
                        <a:pos x="T106" y="T107"/>
                      </a:cxn>
                    </a:cxnLst>
                    <a:rect l="0" t="0" r="r" b="b"/>
                    <a:pathLst>
                      <a:path w="3257" h="1896">
                        <a:moveTo>
                          <a:pt x="2568" y="0"/>
                        </a:moveTo>
                        <a:lnTo>
                          <a:pt x="2607" y="19"/>
                        </a:lnTo>
                        <a:lnTo>
                          <a:pt x="2646" y="38"/>
                        </a:lnTo>
                        <a:lnTo>
                          <a:pt x="2684" y="58"/>
                        </a:lnTo>
                        <a:lnTo>
                          <a:pt x="2721" y="79"/>
                        </a:lnTo>
                        <a:lnTo>
                          <a:pt x="2757" y="100"/>
                        </a:lnTo>
                        <a:lnTo>
                          <a:pt x="2791" y="122"/>
                        </a:lnTo>
                        <a:lnTo>
                          <a:pt x="2825" y="145"/>
                        </a:lnTo>
                        <a:lnTo>
                          <a:pt x="2857" y="168"/>
                        </a:lnTo>
                        <a:lnTo>
                          <a:pt x="2888" y="191"/>
                        </a:lnTo>
                        <a:lnTo>
                          <a:pt x="2918" y="216"/>
                        </a:lnTo>
                        <a:lnTo>
                          <a:pt x="2947" y="240"/>
                        </a:lnTo>
                        <a:lnTo>
                          <a:pt x="2975" y="266"/>
                        </a:lnTo>
                        <a:lnTo>
                          <a:pt x="3001" y="292"/>
                        </a:lnTo>
                        <a:lnTo>
                          <a:pt x="3027" y="318"/>
                        </a:lnTo>
                        <a:lnTo>
                          <a:pt x="3051" y="345"/>
                        </a:lnTo>
                        <a:lnTo>
                          <a:pt x="3074" y="372"/>
                        </a:lnTo>
                        <a:lnTo>
                          <a:pt x="3095" y="399"/>
                        </a:lnTo>
                        <a:lnTo>
                          <a:pt x="3116" y="427"/>
                        </a:lnTo>
                        <a:lnTo>
                          <a:pt x="3134" y="456"/>
                        </a:lnTo>
                        <a:lnTo>
                          <a:pt x="3152" y="484"/>
                        </a:lnTo>
                        <a:lnTo>
                          <a:pt x="3169" y="514"/>
                        </a:lnTo>
                        <a:lnTo>
                          <a:pt x="3183" y="543"/>
                        </a:lnTo>
                        <a:lnTo>
                          <a:pt x="3197" y="573"/>
                        </a:lnTo>
                        <a:lnTo>
                          <a:pt x="3210" y="603"/>
                        </a:lnTo>
                        <a:lnTo>
                          <a:pt x="3220" y="634"/>
                        </a:lnTo>
                        <a:lnTo>
                          <a:pt x="3230" y="664"/>
                        </a:lnTo>
                        <a:lnTo>
                          <a:pt x="3238" y="695"/>
                        </a:lnTo>
                        <a:lnTo>
                          <a:pt x="3245" y="726"/>
                        </a:lnTo>
                        <a:lnTo>
                          <a:pt x="3248" y="742"/>
                        </a:lnTo>
                        <a:lnTo>
                          <a:pt x="3250" y="758"/>
                        </a:lnTo>
                        <a:lnTo>
                          <a:pt x="3252" y="773"/>
                        </a:lnTo>
                        <a:lnTo>
                          <a:pt x="3254" y="789"/>
                        </a:lnTo>
                        <a:lnTo>
                          <a:pt x="3255" y="805"/>
                        </a:lnTo>
                        <a:lnTo>
                          <a:pt x="3256" y="821"/>
                        </a:lnTo>
                        <a:lnTo>
                          <a:pt x="3257" y="837"/>
                        </a:lnTo>
                        <a:lnTo>
                          <a:pt x="3257" y="853"/>
                        </a:lnTo>
                        <a:lnTo>
                          <a:pt x="3256" y="880"/>
                        </a:lnTo>
                        <a:lnTo>
                          <a:pt x="3255" y="906"/>
                        </a:lnTo>
                        <a:lnTo>
                          <a:pt x="3252" y="933"/>
                        </a:lnTo>
                        <a:lnTo>
                          <a:pt x="3248" y="960"/>
                        </a:lnTo>
                        <a:lnTo>
                          <a:pt x="3244" y="986"/>
                        </a:lnTo>
                        <a:lnTo>
                          <a:pt x="3238" y="1012"/>
                        </a:lnTo>
                        <a:lnTo>
                          <a:pt x="3231" y="1038"/>
                        </a:lnTo>
                        <a:lnTo>
                          <a:pt x="3224" y="1064"/>
                        </a:lnTo>
                        <a:lnTo>
                          <a:pt x="3215" y="1089"/>
                        </a:lnTo>
                        <a:lnTo>
                          <a:pt x="3205" y="1114"/>
                        </a:lnTo>
                        <a:lnTo>
                          <a:pt x="3183" y="1164"/>
                        </a:lnTo>
                        <a:lnTo>
                          <a:pt x="3158" y="1212"/>
                        </a:lnTo>
                        <a:lnTo>
                          <a:pt x="3128" y="1260"/>
                        </a:lnTo>
                        <a:lnTo>
                          <a:pt x="3095" y="1306"/>
                        </a:lnTo>
                        <a:lnTo>
                          <a:pt x="3059" y="1351"/>
                        </a:lnTo>
                        <a:lnTo>
                          <a:pt x="3020" y="1395"/>
                        </a:lnTo>
                        <a:lnTo>
                          <a:pt x="2978" y="1437"/>
                        </a:lnTo>
                        <a:lnTo>
                          <a:pt x="2932" y="1478"/>
                        </a:lnTo>
                        <a:lnTo>
                          <a:pt x="2883" y="1517"/>
                        </a:lnTo>
                        <a:lnTo>
                          <a:pt x="2832" y="1555"/>
                        </a:lnTo>
                        <a:lnTo>
                          <a:pt x="2778" y="1591"/>
                        </a:lnTo>
                        <a:lnTo>
                          <a:pt x="2722" y="1626"/>
                        </a:lnTo>
                        <a:lnTo>
                          <a:pt x="2663" y="1659"/>
                        </a:lnTo>
                        <a:lnTo>
                          <a:pt x="2601" y="1689"/>
                        </a:lnTo>
                        <a:lnTo>
                          <a:pt x="2537" y="1718"/>
                        </a:lnTo>
                        <a:lnTo>
                          <a:pt x="2471" y="1746"/>
                        </a:lnTo>
                        <a:lnTo>
                          <a:pt x="2403" y="1770"/>
                        </a:lnTo>
                        <a:lnTo>
                          <a:pt x="2333" y="1794"/>
                        </a:lnTo>
                        <a:lnTo>
                          <a:pt x="2261" y="1814"/>
                        </a:lnTo>
                        <a:lnTo>
                          <a:pt x="2187" y="1833"/>
                        </a:lnTo>
                        <a:lnTo>
                          <a:pt x="2112" y="1849"/>
                        </a:lnTo>
                        <a:lnTo>
                          <a:pt x="2034" y="1863"/>
                        </a:lnTo>
                        <a:lnTo>
                          <a:pt x="1956" y="1875"/>
                        </a:lnTo>
                        <a:lnTo>
                          <a:pt x="1876" y="1884"/>
                        </a:lnTo>
                        <a:lnTo>
                          <a:pt x="1794" y="1890"/>
                        </a:lnTo>
                        <a:lnTo>
                          <a:pt x="1712" y="1895"/>
                        </a:lnTo>
                        <a:lnTo>
                          <a:pt x="1628" y="1896"/>
                        </a:lnTo>
                        <a:lnTo>
                          <a:pt x="1546" y="1895"/>
                        </a:lnTo>
                        <a:lnTo>
                          <a:pt x="1465" y="1891"/>
                        </a:lnTo>
                        <a:lnTo>
                          <a:pt x="1385" y="1884"/>
                        </a:lnTo>
                        <a:lnTo>
                          <a:pt x="1306" y="1875"/>
                        </a:lnTo>
                        <a:lnTo>
                          <a:pt x="1229" y="1864"/>
                        </a:lnTo>
                        <a:lnTo>
                          <a:pt x="1153" y="1851"/>
                        </a:lnTo>
                        <a:lnTo>
                          <a:pt x="1079" y="1835"/>
                        </a:lnTo>
                        <a:lnTo>
                          <a:pt x="1006" y="1817"/>
                        </a:lnTo>
                        <a:lnTo>
                          <a:pt x="935" y="1797"/>
                        </a:lnTo>
                        <a:lnTo>
                          <a:pt x="865" y="1775"/>
                        </a:lnTo>
                        <a:lnTo>
                          <a:pt x="798" y="1751"/>
                        </a:lnTo>
                        <a:lnTo>
                          <a:pt x="733" y="1724"/>
                        </a:lnTo>
                        <a:lnTo>
                          <a:pt x="670" y="1696"/>
                        </a:lnTo>
                        <a:lnTo>
                          <a:pt x="608" y="1666"/>
                        </a:lnTo>
                        <a:lnTo>
                          <a:pt x="550" y="1635"/>
                        </a:lnTo>
                        <a:lnTo>
                          <a:pt x="493" y="1601"/>
                        </a:lnTo>
                        <a:lnTo>
                          <a:pt x="440" y="1566"/>
                        </a:lnTo>
                        <a:lnTo>
                          <a:pt x="388" y="1529"/>
                        </a:lnTo>
                        <a:lnTo>
                          <a:pt x="340" y="1491"/>
                        </a:lnTo>
                        <a:lnTo>
                          <a:pt x="294" y="1451"/>
                        </a:lnTo>
                        <a:lnTo>
                          <a:pt x="251" y="1410"/>
                        </a:lnTo>
                        <a:lnTo>
                          <a:pt x="211" y="1368"/>
                        </a:lnTo>
                        <a:lnTo>
                          <a:pt x="175" y="1324"/>
                        </a:lnTo>
                        <a:lnTo>
                          <a:pt x="141" y="1279"/>
                        </a:lnTo>
                        <a:lnTo>
                          <a:pt x="111" y="1233"/>
                        </a:lnTo>
                        <a:lnTo>
                          <a:pt x="84" y="1185"/>
                        </a:lnTo>
                        <a:lnTo>
                          <a:pt x="61" y="1137"/>
                        </a:lnTo>
                        <a:lnTo>
                          <a:pt x="41" y="1087"/>
                        </a:lnTo>
                        <a:lnTo>
                          <a:pt x="25" y="1037"/>
                        </a:lnTo>
                        <a:lnTo>
                          <a:pt x="18" y="1011"/>
                        </a:lnTo>
                        <a:lnTo>
                          <a:pt x="13" y="985"/>
                        </a:lnTo>
                        <a:lnTo>
                          <a:pt x="8" y="959"/>
                        </a:lnTo>
                        <a:lnTo>
                          <a:pt x="4" y="933"/>
                        </a:lnTo>
                        <a:lnTo>
                          <a:pt x="2" y="907"/>
                        </a:lnTo>
                        <a:lnTo>
                          <a:pt x="0" y="880"/>
                        </a:lnTo>
                        <a:lnTo>
                          <a:pt x="18" y="879"/>
                        </a:lnTo>
                        <a:lnTo>
                          <a:pt x="20" y="905"/>
                        </a:lnTo>
                        <a:lnTo>
                          <a:pt x="22" y="931"/>
                        </a:lnTo>
                        <a:lnTo>
                          <a:pt x="26" y="956"/>
                        </a:lnTo>
                        <a:lnTo>
                          <a:pt x="30" y="982"/>
                        </a:lnTo>
                        <a:lnTo>
                          <a:pt x="36" y="1007"/>
                        </a:lnTo>
                        <a:lnTo>
                          <a:pt x="42" y="1031"/>
                        </a:lnTo>
                        <a:lnTo>
                          <a:pt x="58" y="1081"/>
                        </a:lnTo>
                        <a:lnTo>
                          <a:pt x="77" y="1129"/>
                        </a:lnTo>
                        <a:lnTo>
                          <a:pt x="100" y="1176"/>
                        </a:lnTo>
                        <a:lnTo>
                          <a:pt x="126" y="1223"/>
                        </a:lnTo>
                        <a:lnTo>
                          <a:pt x="156" y="1268"/>
                        </a:lnTo>
                        <a:lnTo>
                          <a:pt x="188" y="1313"/>
                        </a:lnTo>
                        <a:lnTo>
                          <a:pt x="225" y="1355"/>
                        </a:lnTo>
                        <a:lnTo>
                          <a:pt x="264" y="1397"/>
                        </a:lnTo>
                        <a:lnTo>
                          <a:pt x="306" y="1438"/>
                        </a:lnTo>
                        <a:lnTo>
                          <a:pt x="351" y="1477"/>
                        </a:lnTo>
                        <a:lnTo>
                          <a:pt x="399" y="1515"/>
                        </a:lnTo>
                        <a:lnTo>
                          <a:pt x="449" y="1551"/>
                        </a:lnTo>
                        <a:lnTo>
                          <a:pt x="503" y="1586"/>
                        </a:lnTo>
                        <a:lnTo>
                          <a:pt x="558" y="1619"/>
                        </a:lnTo>
                        <a:lnTo>
                          <a:pt x="616" y="1650"/>
                        </a:lnTo>
                        <a:lnTo>
                          <a:pt x="677" y="1680"/>
                        </a:lnTo>
                        <a:lnTo>
                          <a:pt x="739" y="1708"/>
                        </a:lnTo>
                        <a:lnTo>
                          <a:pt x="804" y="1734"/>
                        </a:lnTo>
                        <a:lnTo>
                          <a:pt x="871" y="1758"/>
                        </a:lnTo>
                        <a:lnTo>
                          <a:pt x="940" y="1780"/>
                        </a:lnTo>
                        <a:lnTo>
                          <a:pt x="1010" y="1800"/>
                        </a:lnTo>
                        <a:lnTo>
                          <a:pt x="1082" y="1818"/>
                        </a:lnTo>
                        <a:lnTo>
                          <a:pt x="1156" y="1833"/>
                        </a:lnTo>
                        <a:lnTo>
                          <a:pt x="1232" y="1847"/>
                        </a:lnTo>
                        <a:lnTo>
                          <a:pt x="1308" y="1858"/>
                        </a:lnTo>
                        <a:lnTo>
                          <a:pt x="1387" y="1866"/>
                        </a:lnTo>
                        <a:lnTo>
                          <a:pt x="1466" y="1873"/>
                        </a:lnTo>
                        <a:lnTo>
                          <a:pt x="1546" y="1877"/>
                        </a:lnTo>
                        <a:lnTo>
                          <a:pt x="1628" y="1878"/>
                        </a:lnTo>
                        <a:lnTo>
                          <a:pt x="1711" y="1877"/>
                        </a:lnTo>
                        <a:lnTo>
                          <a:pt x="1793" y="1872"/>
                        </a:lnTo>
                        <a:lnTo>
                          <a:pt x="1874" y="1866"/>
                        </a:lnTo>
                        <a:lnTo>
                          <a:pt x="1953" y="1857"/>
                        </a:lnTo>
                        <a:lnTo>
                          <a:pt x="2031" y="1845"/>
                        </a:lnTo>
                        <a:lnTo>
                          <a:pt x="2108" y="1831"/>
                        </a:lnTo>
                        <a:lnTo>
                          <a:pt x="2183" y="1815"/>
                        </a:lnTo>
                        <a:lnTo>
                          <a:pt x="2256" y="1797"/>
                        </a:lnTo>
                        <a:lnTo>
                          <a:pt x="2327" y="1776"/>
                        </a:lnTo>
                        <a:lnTo>
                          <a:pt x="2397" y="1754"/>
                        </a:lnTo>
                        <a:lnTo>
                          <a:pt x="2464" y="1729"/>
                        </a:lnTo>
                        <a:lnTo>
                          <a:pt x="2530" y="1702"/>
                        </a:lnTo>
                        <a:lnTo>
                          <a:pt x="2593" y="1673"/>
                        </a:lnTo>
                        <a:lnTo>
                          <a:pt x="2654" y="1643"/>
                        </a:lnTo>
                        <a:lnTo>
                          <a:pt x="2712" y="1610"/>
                        </a:lnTo>
                        <a:lnTo>
                          <a:pt x="2768" y="1577"/>
                        </a:lnTo>
                        <a:lnTo>
                          <a:pt x="2822" y="1541"/>
                        </a:lnTo>
                        <a:lnTo>
                          <a:pt x="2872" y="1504"/>
                        </a:lnTo>
                        <a:lnTo>
                          <a:pt x="2920" y="1465"/>
                        </a:lnTo>
                        <a:lnTo>
                          <a:pt x="2965" y="1424"/>
                        </a:lnTo>
                        <a:lnTo>
                          <a:pt x="3007" y="1383"/>
                        </a:lnTo>
                        <a:lnTo>
                          <a:pt x="3045" y="1340"/>
                        </a:lnTo>
                        <a:lnTo>
                          <a:pt x="3081" y="1296"/>
                        </a:lnTo>
                        <a:lnTo>
                          <a:pt x="3113" y="1250"/>
                        </a:lnTo>
                        <a:lnTo>
                          <a:pt x="3141" y="1204"/>
                        </a:lnTo>
                        <a:lnTo>
                          <a:pt x="3167" y="1157"/>
                        </a:lnTo>
                        <a:lnTo>
                          <a:pt x="3188" y="1108"/>
                        </a:lnTo>
                        <a:lnTo>
                          <a:pt x="3198" y="1083"/>
                        </a:lnTo>
                        <a:lnTo>
                          <a:pt x="3206" y="1059"/>
                        </a:lnTo>
                        <a:lnTo>
                          <a:pt x="3214" y="1033"/>
                        </a:lnTo>
                        <a:lnTo>
                          <a:pt x="3220" y="1008"/>
                        </a:lnTo>
                        <a:lnTo>
                          <a:pt x="3226" y="983"/>
                        </a:lnTo>
                        <a:lnTo>
                          <a:pt x="3230" y="957"/>
                        </a:lnTo>
                        <a:lnTo>
                          <a:pt x="3234" y="931"/>
                        </a:lnTo>
                        <a:lnTo>
                          <a:pt x="3237" y="905"/>
                        </a:lnTo>
                        <a:lnTo>
                          <a:pt x="3238" y="879"/>
                        </a:lnTo>
                        <a:lnTo>
                          <a:pt x="3239" y="853"/>
                        </a:lnTo>
                        <a:lnTo>
                          <a:pt x="3239" y="837"/>
                        </a:lnTo>
                        <a:lnTo>
                          <a:pt x="3238" y="822"/>
                        </a:lnTo>
                        <a:lnTo>
                          <a:pt x="3237" y="806"/>
                        </a:lnTo>
                        <a:lnTo>
                          <a:pt x="3236" y="791"/>
                        </a:lnTo>
                        <a:lnTo>
                          <a:pt x="3234" y="776"/>
                        </a:lnTo>
                        <a:lnTo>
                          <a:pt x="3232" y="760"/>
                        </a:lnTo>
                        <a:lnTo>
                          <a:pt x="3230" y="745"/>
                        </a:lnTo>
                        <a:lnTo>
                          <a:pt x="3227" y="730"/>
                        </a:lnTo>
                        <a:lnTo>
                          <a:pt x="3221" y="700"/>
                        </a:lnTo>
                        <a:lnTo>
                          <a:pt x="3213" y="670"/>
                        </a:lnTo>
                        <a:lnTo>
                          <a:pt x="3204" y="640"/>
                        </a:lnTo>
                        <a:lnTo>
                          <a:pt x="3193" y="610"/>
                        </a:lnTo>
                        <a:lnTo>
                          <a:pt x="3181" y="580"/>
                        </a:lnTo>
                        <a:lnTo>
                          <a:pt x="3168" y="551"/>
                        </a:lnTo>
                        <a:lnTo>
                          <a:pt x="3153" y="522"/>
                        </a:lnTo>
                        <a:lnTo>
                          <a:pt x="3137" y="494"/>
                        </a:lnTo>
                        <a:lnTo>
                          <a:pt x="3119" y="466"/>
                        </a:lnTo>
                        <a:lnTo>
                          <a:pt x="3101" y="438"/>
                        </a:lnTo>
                        <a:lnTo>
                          <a:pt x="3081" y="410"/>
                        </a:lnTo>
                        <a:lnTo>
                          <a:pt x="3060" y="383"/>
                        </a:lnTo>
                        <a:lnTo>
                          <a:pt x="3037" y="357"/>
                        </a:lnTo>
                        <a:lnTo>
                          <a:pt x="3014" y="330"/>
                        </a:lnTo>
                        <a:lnTo>
                          <a:pt x="2989" y="304"/>
                        </a:lnTo>
                        <a:lnTo>
                          <a:pt x="2963" y="279"/>
                        </a:lnTo>
                        <a:lnTo>
                          <a:pt x="2935" y="254"/>
                        </a:lnTo>
                        <a:lnTo>
                          <a:pt x="2907" y="230"/>
                        </a:lnTo>
                        <a:lnTo>
                          <a:pt x="2877" y="206"/>
                        </a:lnTo>
                        <a:lnTo>
                          <a:pt x="2847" y="182"/>
                        </a:lnTo>
                        <a:lnTo>
                          <a:pt x="2815" y="160"/>
                        </a:lnTo>
                        <a:lnTo>
                          <a:pt x="2781" y="137"/>
                        </a:lnTo>
                        <a:lnTo>
                          <a:pt x="2747" y="116"/>
                        </a:lnTo>
                        <a:lnTo>
                          <a:pt x="2712" y="95"/>
                        </a:lnTo>
                        <a:lnTo>
                          <a:pt x="2676" y="74"/>
                        </a:lnTo>
                        <a:lnTo>
                          <a:pt x="2638" y="54"/>
                        </a:lnTo>
                        <a:lnTo>
                          <a:pt x="2600" y="35"/>
                        </a:lnTo>
                        <a:lnTo>
                          <a:pt x="2560" y="17"/>
                        </a:lnTo>
                        <a:lnTo>
                          <a:pt x="2568" y="0"/>
                        </a:lnTo>
                        <a:close/>
                      </a:path>
                    </a:pathLst>
                  </a:custGeom>
                  <a:solidFill>
                    <a:srgbClr val="FF0000"/>
                  </a:solidFill>
                  <a:ln w="0" cap="flat">
                    <a:solidFill>
                      <a:srgbClr val="FF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de-DE" sz="2500" dirty="0"/>
                  </a:p>
                </p:txBody>
              </p:sp>
              <p:grpSp>
                <p:nvGrpSpPr>
                  <p:cNvPr id="159" name="Gruppieren 158"/>
                  <p:cNvGrpSpPr/>
                  <p:nvPr/>
                </p:nvGrpSpPr>
                <p:grpSpPr>
                  <a:xfrm>
                    <a:off x="5472237" y="2132220"/>
                    <a:ext cx="2868598" cy="1524443"/>
                    <a:chOff x="5472237" y="2132220"/>
                    <a:chExt cx="2868598" cy="1524443"/>
                  </a:xfrm>
                </p:grpSpPr>
                <p:sp>
                  <p:nvSpPr>
                    <p:cNvPr id="160" name="Freeform 11"/>
                    <p:cNvSpPr>
                      <a:spLocks noEditPoints="1"/>
                    </p:cNvSpPr>
                    <p:nvPr/>
                  </p:nvSpPr>
                  <p:spPr bwMode="auto">
                    <a:xfrm>
                      <a:off x="6471841" y="2132220"/>
                      <a:ext cx="1449618" cy="466166"/>
                    </a:xfrm>
                    <a:custGeom>
                      <a:avLst/>
                      <a:gdLst>
                        <a:gd name="T0" fmla="*/ 4 w 757"/>
                        <a:gd name="T1" fmla="*/ 232 h 232"/>
                        <a:gd name="T2" fmla="*/ 681 w 757"/>
                        <a:gd name="T3" fmla="*/ 50 h 232"/>
                        <a:gd name="T4" fmla="*/ 676 w 757"/>
                        <a:gd name="T5" fmla="*/ 33 h 232"/>
                        <a:gd name="T6" fmla="*/ 0 w 757"/>
                        <a:gd name="T7" fmla="*/ 215 h 232"/>
                        <a:gd name="T8" fmla="*/ 4 w 757"/>
                        <a:gd name="T9" fmla="*/ 232 h 232"/>
                        <a:gd name="T10" fmla="*/ 681 w 757"/>
                        <a:gd name="T11" fmla="*/ 87 h 232"/>
                        <a:gd name="T12" fmla="*/ 757 w 757"/>
                        <a:gd name="T13" fmla="*/ 20 h 232"/>
                        <a:gd name="T14" fmla="*/ 658 w 757"/>
                        <a:gd name="T15" fmla="*/ 0 h 232"/>
                        <a:gd name="T16" fmla="*/ 681 w 757"/>
                        <a:gd name="T17" fmla="*/ 87 h 232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</a:cxnLst>
                      <a:rect l="0" t="0" r="r" b="b"/>
                      <a:pathLst>
                        <a:path w="757" h="232">
                          <a:moveTo>
                            <a:pt x="4" y="232"/>
                          </a:moveTo>
                          <a:lnTo>
                            <a:pt x="681" y="50"/>
                          </a:lnTo>
                          <a:lnTo>
                            <a:pt x="676" y="33"/>
                          </a:lnTo>
                          <a:lnTo>
                            <a:pt x="0" y="215"/>
                          </a:lnTo>
                          <a:lnTo>
                            <a:pt x="4" y="232"/>
                          </a:lnTo>
                          <a:close/>
                          <a:moveTo>
                            <a:pt x="681" y="87"/>
                          </a:moveTo>
                          <a:lnTo>
                            <a:pt x="757" y="20"/>
                          </a:lnTo>
                          <a:lnTo>
                            <a:pt x="658" y="0"/>
                          </a:lnTo>
                          <a:lnTo>
                            <a:pt x="681" y="87"/>
                          </a:lnTo>
                          <a:close/>
                        </a:path>
                      </a:pathLst>
                    </a:custGeom>
                    <a:solidFill>
                      <a:srgbClr val="FF0000"/>
                    </a:solidFill>
                    <a:ln w="0" cap="flat">
                      <a:solidFill>
                        <a:srgbClr val="FF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de-DE" sz="2500" dirty="0"/>
                    </a:p>
                  </p:txBody>
                </p:sp>
                <p:sp>
                  <p:nvSpPr>
                    <p:cNvPr id="161" name="Freeform 13"/>
                    <p:cNvSpPr>
                      <a:spLocks/>
                    </p:cNvSpPr>
                    <p:nvPr/>
                  </p:nvSpPr>
                  <p:spPr bwMode="auto">
                    <a:xfrm>
                      <a:off x="5472237" y="2680125"/>
                      <a:ext cx="2868598" cy="976538"/>
                    </a:xfrm>
                    <a:custGeom>
                      <a:avLst/>
                      <a:gdLst>
                        <a:gd name="T0" fmla="*/ 1406 w 1498"/>
                        <a:gd name="T1" fmla="*/ 125 h 486"/>
                        <a:gd name="T2" fmla="*/ 1477 w 1498"/>
                        <a:gd name="T3" fmla="*/ 186 h 486"/>
                        <a:gd name="T4" fmla="*/ 1496 w 1498"/>
                        <a:gd name="T5" fmla="*/ 225 h 486"/>
                        <a:gd name="T6" fmla="*/ 1495 w 1498"/>
                        <a:gd name="T7" fmla="*/ 263 h 486"/>
                        <a:gd name="T8" fmla="*/ 1477 w 1498"/>
                        <a:gd name="T9" fmla="*/ 301 h 486"/>
                        <a:gd name="T10" fmla="*/ 1443 w 1498"/>
                        <a:gd name="T11" fmla="*/ 336 h 486"/>
                        <a:gd name="T12" fmla="*/ 1395 w 1498"/>
                        <a:gd name="T13" fmla="*/ 367 h 486"/>
                        <a:gd name="T14" fmla="*/ 1275 w 1498"/>
                        <a:gd name="T15" fmla="*/ 417 h 486"/>
                        <a:gd name="T16" fmla="*/ 1103 w 1498"/>
                        <a:gd name="T17" fmla="*/ 458 h 486"/>
                        <a:gd name="T18" fmla="*/ 899 w 1498"/>
                        <a:gd name="T19" fmla="*/ 481 h 486"/>
                        <a:gd name="T20" fmla="*/ 673 w 1498"/>
                        <a:gd name="T21" fmla="*/ 485 h 486"/>
                        <a:gd name="T22" fmla="*/ 460 w 1498"/>
                        <a:gd name="T23" fmla="*/ 468 h 486"/>
                        <a:gd name="T24" fmla="*/ 276 w 1498"/>
                        <a:gd name="T25" fmla="*/ 432 h 486"/>
                        <a:gd name="T26" fmla="*/ 132 w 1498"/>
                        <a:gd name="T27" fmla="*/ 382 h 486"/>
                        <a:gd name="T28" fmla="*/ 69 w 1498"/>
                        <a:gd name="T29" fmla="*/ 347 h 486"/>
                        <a:gd name="T30" fmla="*/ 31 w 1498"/>
                        <a:gd name="T31" fmla="*/ 313 h 486"/>
                        <a:gd name="T32" fmla="*/ 7 w 1498"/>
                        <a:gd name="T33" fmla="*/ 276 h 486"/>
                        <a:gd name="T34" fmla="*/ 0 w 1498"/>
                        <a:gd name="T35" fmla="*/ 236 h 486"/>
                        <a:gd name="T36" fmla="*/ 13 w 1498"/>
                        <a:gd name="T37" fmla="*/ 197 h 486"/>
                        <a:gd name="T38" fmla="*/ 42 w 1498"/>
                        <a:gd name="T39" fmla="*/ 161 h 486"/>
                        <a:gd name="T40" fmla="*/ 85 w 1498"/>
                        <a:gd name="T41" fmla="*/ 129 h 486"/>
                        <a:gd name="T42" fmla="*/ 175 w 1498"/>
                        <a:gd name="T43" fmla="*/ 85 h 486"/>
                        <a:gd name="T44" fmla="*/ 333 w 1498"/>
                        <a:gd name="T45" fmla="*/ 40 h 486"/>
                        <a:gd name="T46" fmla="*/ 528 w 1498"/>
                        <a:gd name="T47" fmla="*/ 10 h 486"/>
                        <a:gd name="T48" fmla="*/ 749 w 1498"/>
                        <a:gd name="T49" fmla="*/ 0 h 486"/>
                        <a:gd name="T50" fmla="*/ 984 w 1498"/>
                        <a:gd name="T51" fmla="*/ 12 h 486"/>
                        <a:gd name="T52" fmla="*/ 1193 w 1498"/>
                        <a:gd name="T53" fmla="*/ 46 h 486"/>
                        <a:gd name="T54" fmla="*/ 1305 w 1498"/>
                        <a:gd name="T55" fmla="*/ 98 h 486"/>
                        <a:gd name="T56" fmla="*/ 1157 w 1498"/>
                        <a:gd name="T57" fmla="*/ 57 h 486"/>
                        <a:gd name="T58" fmla="*/ 944 w 1498"/>
                        <a:gd name="T59" fmla="*/ 26 h 486"/>
                        <a:gd name="T60" fmla="*/ 711 w 1498"/>
                        <a:gd name="T61" fmla="*/ 18 h 486"/>
                        <a:gd name="T62" fmla="*/ 496 w 1498"/>
                        <a:gd name="T63" fmla="*/ 32 h 486"/>
                        <a:gd name="T64" fmla="*/ 308 w 1498"/>
                        <a:gd name="T65" fmla="*/ 64 h 486"/>
                        <a:gd name="T66" fmla="*/ 160 w 1498"/>
                        <a:gd name="T67" fmla="*/ 111 h 486"/>
                        <a:gd name="T68" fmla="*/ 87 w 1498"/>
                        <a:gd name="T69" fmla="*/ 149 h 486"/>
                        <a:gd name="T70" fmla="*/ 49 w 1498"/>
                        <a:gd name="T71" fmla="*/ 179 h 486"/>
                        <a:gd name="T72" fmla="*/ 26 w 1498"/>
                        <a:gd name="T73" fmla="*/ 211 h 486"/>
                        <a:gd name="T74" fmla="*/ 18 w 1498"/>
                        <a:gd name="T75" fmla="*/ 242 h 486"/>
                        <a:gd name="T76" fmla="*/ 26 w 1498"/>
                        <a:gd name="T77" fmla="*/ 274 h 486"/>
                        <a:gd name="T78" fmla="*/ 49 w 1498"/>
                        <a:gd name="T79" fmla="*/ 306 h 486"/>
                        <a:gd name="T80" fmla="*/ 87 w 1498"/>
                        <a:gd name="T81" fmla="*/ 337 h 486"/>
                        <a:gd name="T82" fmla="*/ 159 w 1498"/>
                        <a:gd name="T83" fmla="*/ 374 h 486"/>
                        <a:gd name="T84" fmla="*/ 308 w 1498"/>
                        <a:gd name="T85" fmla="*/ 422 h 486"/>
                        <a:gd name="T86" fmla="*/ 495 w 1498"/>
                        <a:gd name="T87" fmla="*/ 454 h 486"/>
                        <a:gd name="T88" fmla="*/ 711 w 1498"/>
                        <a:gd name="T89" fmla="*/ 468 h 486"/>
                        <a:gd name="T90" fmla="*/ 933 w 1498"/>
                        <a:gd name="T91" fmla="*/ 461 h 486"/>
                        <a:gd name="T92" fmla="*/ 1131 w 1498"/>
                        <a:gd name="T93" fmla="*/ 434 h 486"/>
                        <a:gd name="T94" fmla="*/ 1293 w 1498"/>
                        <a:gd name="T95" fmla="*/ 392 h 486"/>
                        <a:gd name="T96" fmla="*/ 1395 w 1498"/>
                        <a:gd name="T97" fmla="*/ 347 h 486"/>
                        <a:gd name="T98" fmla="*/ 1438 w 1498"/>
                        <a:gd name="T99" fmla="*/ 317 h 486"/>
                        <a:gd name="T100" fmla="*/ 1466 w 1498"/>
                        <a:gd name="T101" fmla="*/ 285 h 486"/>
                        <a:gd name="T102" fmla="*/ 1479 w 1498"/>
                        <a:gd name="T103" fmla="*/ 254 h 486"/>
                        <a:gd name="T104" fmla="*/ 1477 w 1498"/>
                        <a:gd name="T105" fmla="*/ 224 h 486"/>
                        <a:gd name="T106" fmla="*/ 1456 w 1498"/>
                        <a:gd name="T107" fmla="*/ 187 h 486"/>
                        <a:gd name="T108" fmla="*/ 1381 w 1498"/>
                        <a:gd name="T109" fmla="*/ 132 h 486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  <a:cxn ang="0">
                          <a:pos x="T70" y="T71"/>
                        </a:cxn>
                        <a:cxn ang="0">
                          <a:pos x="T72" y="T73"/>
                        </a:cxn>
                        <a:cxn ang="0">
                          <a:pos x="T74" y="T75"/>
                        </a:cxn>
                        <a:cxn ang="0">
                          <a:pos x="T76" y="T77"/>
                        </a:cxn>
                        <a:cxn ang="0">
                          <a:pos x="T78" y="T79"/>
                        </a:cxn>
                        <a:cxn ang="0">
                          <a:pos x="T80" y="T81"/>
                        </a:cxn>
                        <a:cxn ang="0">
                          <a:pos x="T82" y="T83"/>
                        </a:cxn>
                        <a:cxn ang="0">
                          <a:pos x="T84" y="T85"/>
                        </a:cxn>
                        <a:cxn ang="0">
                          <a:pos x="T86" y="T87"/>
                        </a:cxn>
                        <a:cxn ang="0">
                          <a:pos x="T88" y="T89"/>
                        </a:cxn>
                        <a:cxn ang="0">
                          <a:pos x="T90" y="T91"/>
                        </a:cxn>
                        <a:cxn ang="0">
                          <a:pos x="T92" y="T93"/>
                        </a:cxn>
                        <a:cxn ang="0">
                          <a:pos x="T94" y="T95"/>
                        </a:cxn>
                        <a:cxn ang="0">
                          <a:pos x="T96" y="T97"/>
                        </a:cxn>
                        <a:cxn ang="0">
                          <a:pos x="T98" y="T99"/>
                        </a:cxn>
                        <a:cxn ang="0">
                          <a:pos x="T100" y="T101"/>
                        </a:cxn>
                        <a:cxn ang="0">
                          <a:pos x="T102" y="T103"/>
                        </a:cxn>
                        <a:cxn ang="0">
                          <a:pos x="T104" y="T105"/>
                        </a:cxn>
                        <a:cxn ang="0">
                          <a:pos x="T106" y="T107"/>
                        </a:cxn>
                        <a:cxn ang="0">
                          <a:pos x="T108" y="T109"/>
                        </a:cxn>
                      </a:cxnLst>
                      <a:rect l="0" t="0" r="r" b="b"/>
                      <a:pathLst>
                        <a:path w="1498" h="486">
                          <a:moveTo>
                            <a:pt x="1312" y="81"/>
                          </a:moveTo>
                          <a:lnTo>
                            <a:pt x="1333" y="89"/>
                          </a:lnTo>
                          <a:lnTo>
                            <a:pt x="1353" y="98"/>
                          </a:lnTo>
                          <a:lnTo>
                            <a:pt x="1372" y="107"/>
                          </a:lnTo>
                          <a:lnTo>
                            <a:pt x="1390" y="116"/>
                          </a:lnTo>
                          <a:lnTo>
                            <a:pt x="1406" y="125"/>
                          </a:lnTo>
                          <a:lnTo>
                            <a:pt x="1421" y="134"/>
                          </a:lnTo>
                          <a:lnTo>
                            <a:pt x="1435" y="144"/>
                          </a:lnTo>
                          <a:lnTo>
                            <a:pt x="1448" y="154"/>
                          </a:lnTo>
                          <a:lnTo>
                            <a:pt x="1459" y="164"/>
                          </a:lnTo>
                          <a:lnTo>
                            <a:pt x="1469" y="175"/>
                          </a:lnTo>
                          <a:lnTo>
                            <a:pt x="1477" y="186"/>
                          </a:lnTo>
                          <a:lnTo>
                            <a:pt x="1484" y="196"/>
                          </a:lnTo>
                          <a:lnTo>
                            <a:pt x="1488" y="202"/>
                          </a:lnTo>
                          <a:lnTo>
                            <a:pt x="1490" y="208"/>
                          </a:lnTo>
                          <a:lnTo>
                            <a:pt x="1492" y="213"/>
                          </a:lnTo>
                          <a:lnTo>
                            <a:pt x="1494" y="219"/>
                          </a:lnTo>
                          <a:lnTo>
                            <a:pt x="1496" y="225"/>
                          </a:lnTo>
                          <a:lnTo>
                            <a:pt x="1497" y="231"/>
                          </a:lnTo>
                          <a:lnTo>
                            <a:pt x="1497" y="237"/>
                          </a:lnTo>
                          <a:lnTo>
                            <a:pt x="1498" y="242"/>
                          </a:lnTo>
                          <a:lnTo>
                            <a:pt x="1497" y="249"/>
                          </a:lnTo>
                          <a:lnTo>
                            <a:pt x="1497" y="256"/>
                          </a:lnTo>
                          <a:lnTo>
                            <a:pt x="1495" y="263"/>
                          </a:lnTo>
                          <a:lnTo>
                            <a:pt x="1494" y="269"/>
                          </a:lnTo>
                          <a:lnTo>
                            <a:pt x="1491" y="276"/>
                          </a:lnTo>
                          <a:lnTo>
                            <a:pt x="1488" y="282"/>
                          </a:lnTo>
                          <a:lnTo>
                            <a:pt x="1485" y="289"/>
                          </a:lnTo>
                          <a:lnTo>
                            <a:pt x="1481" y="295"/>
                          </a:lnTo>
                          <a:lnTo>
                            <a:pt x="1477" y="301"/>
                          </a:lnTo>
                          <a:lnTo>
                            <a:pt x="1472" y="307"/>
                          </a:lnTo>
                          <a:lnTo>
                            <a:pt x="1467" y="313"/>
                          </a:lnTo>
                          <a:lnTo>
                            <a:pt x="1462" y="319"/>
                          </a:lnTo>
                          <a:lnTo>
                            <a:pt x="1456" y="324"/>
                          </a:lnTo>
                          <a:lnTo>
                            <a:pt x="1450" y="330"/>
                          </a:lnTo>
                          <a:lnTo>
                            <a:pt x="1443" y="336"/>
                          </a:lnTo>
                          <a:lnTo>
                            <a:pt x="1436" y="341"/>
                          </a:lnTo>
                          <a:lnTo>
                            <a:pt x="1429" y="347"/>
                          </a:lnTo>
                          <a:lnTo>
                            <a:pt x="1421" y="352"/>
                          </a:lnTo>
                          <a:lnTo>
                            <a:pt x="1412" y="357"/>
                          </a:lnTo>
                          <a:lnTo>
                            <a:pt x="1404" y="362"/>
                          </a:lnTo>
                          <a:lnTo>
                            <a:pt x="1395" y="367"/>
                          </a:lnTo>
                          <a:lnTo>
                            <a:pt x="1386" y="372"/>
                          </a:lnTo>
                          <a:lnTo>
                            <a:pt x="1366" y="382"/>
                          </a:lnTo>
                          <a:lnTo>
                            <a:pt x="1345" y="391"/>
                          </a:lnTo>
                          <a:lnTo>
                            <a:pt x="1323" y="400"/>
                          </a:lnTo>
                          <a:lnTo>
                            <a:pt x="1300" y="409"/>
                          </a:lnTo>
                          <a:lnTo>
                            <a:pt x="1275" y="417"/>
                          </a:lnTo>
                          <a:lnTo>
                            <a:pt x="1249" y="425"/>
                          </a:lnTo>
                          <a:lnTo>
                            <a:pt x="1222" y="432"/>
                          </a:lnTo>
                          <a:lnTo>
                            <a:pt x="1194" y="439"/>
                          </a:lnTo>
                          <a:lnTo>
                            <a:pt x="1165" y="446"/>
                          </a:lnTo>
                          <a:lnTo>
                            <a:pt x="1134" y="452"/>
                          </a:lnTo>
                          <a:lnTo>
                            <a:pt x="1103" y="458"/>
                          </a:lnTo>
                          <a:lnTo>
                            <a:pt x="1071" y="463"/>
                          </a:lnTo>
                          <a:lnTo>
                            <a:pt x="1038" y="467"/>
                          </a:lnTo>
                          <a:lnTo>
                            <a:pt x="1004" y="472"/>
                          </a:lnTo>
                          <a:lnTo>
                            <a:pt x="970" y="475"/>
                          </a:lnTo>
                          <a:lnTo>
                            <a:pt x="935" y="478"/>
                          </a:lnTo>
                          <a:lnTo>
                            <a:pt x="899" y="481"/>
                          </a:lnTo>
                          <a:lnTo>
                            <a:pt x="862" y="483"/>
                          </a:lnTo>
                          <a:lnTo>
                            <a:pt x="825" y="485"/>
                          </a:lnTo>
                          <a:lnTo>
                            <a:pt x="787" y="486"/>
                          </a:lnTo>
                          <a:lnTo>
                            <a:pt x="749" y="486"/>
                          </a:lnTo>
                          <a:lnTo>
                            <a:pt x="711" y="486"/>
                          </a:lnTo>
                          <a:lnTo>
                            <a:pt x="673" y="485"/>
                          </a:lnTo>
                          <a:lnTo>
                            <a:pt x="636" y="483"/>
                          </a:lnTo>
                          <a:lnTo>
                            <a:pt x="599" y="481"/>
                          </a:lnTo>
                          <a:lnTo>
                            <a:pt x="563" y="479"/>
                          </a:lnTo>
                          <a:lnTo>
                            <a:pt x="528" y="476"/>
                          </a:lnTo>
                          <a:lnTo>
                            <a:pt x="494" y="472"/>
                          </a:lnTo>
                          <a:lnTo>
                            <a:pt x="460" y="468"/>
                          </a:lnTo>
                          <a:lnTo>
                            <a:pt x="427" y="463"/>
                          </a:lnTo>
                          <a:lnTo>
                            <a:pt x="395" y="458"/>
                          </a:lnTo>
                          <a:lnTo>
                            <a:pt x="364" y="452"/>
                          </a:lnTo>
                          <a:lnTo>
                            <a:pt x="334" y="446"/>
                          </a:lnTo>
                          <a:lnTo>
                            <a:pt x="304" y="439"/>
                          </a:lnTo>
                          <a:lnTo>
                            <a:pt x="276" y="432"/>
                          </a:lnTo>
                          <a:lnTo>
                            <a:pt x="249" y="425"/>
                          </a:lnTo>
                          <a:lnTo>
                            <a:pt x="223" y="417"/>
                          </a:lnTo>
                          <a:lnTo>
                            <a:pt x="199" y="409"/>
                          </a:lnTo>
                          <a:lnTo>
                            <a:pt x="175" y="400"/>
                          </a:lnTo>
                          <a:lnTo>
                            <a:pt x="153" y="391"/>
                          </a:lnTo>
                          <a:lnTo>
                            <a:pt x="132" y="382"/>
                          </a:lnTo>
                          <a:lnTo>
                            <a:pt x="112" y="372"/>
                          </a:lnTo>
                          <a:lnTo>
                            <a:pt x="103" y="367"/>
                          </a:lnTo>
                          <a:lnTo>
                            <a:pt x="94" y="362"/>
                          </a:lnTo>
                          <a:lnTo>
                            <a:pt x="86" y="357"/>
                          </a:lnTo>
                          <a:lnTo>
                            <a:pt x="77" y="352"/>
                          </a:lnTo>
                          <a:lnTo>
                            <a:pt x="69" y="347"/>
                          </a:lnTo>
                          <a:lnTo>
                            <a:pt x="62" y="341"/>
                          </a:lnTo>
                          <a:lnTo>
                            <a:pt x="55" y="336"/>
                          </a:lnTo>
                          <a:lnTo>
                            <a:pt x="48" y="330"/>
                          </a:lnTo>
                          <a:lnTo>
                            <a:pt x="42" y="325"/>
                          </a:lnTo>
                          <a:lnTo>
                            <a:pt x="36" y="319"/>
                          </a:lnTo>
                          <a:lnTo>
                            <a:pt x="31" y="313"/>
                          </a:lnTo>
                          <a:lnTo>
                            <a:pt x="26" y="307"/>
                          </a:lnTo>
                          <a:lnTo>
                            <a:pt x="21" y="301"/>
                          </a:lnTo>
                          <a:lnTo>
                            <a:pt x="17" y="295"/>
                          </a:lnTo>
                          <a:lnTo>
                            <a:pt x="13" y="289"/>
                          </a:lnTo>
                          <a:lnTo>
                            <a:pt x="10" y="283"/>
                          </a:lnTo>
                          <a:lnTo>
                            <a:pt x="7" y="276"/>
                          </a:lnTo>
                          <a:lnTo>
                            <a:pt x="5" y="270"/>
                          </a:lnTo>
                          <a:lnTo>
                            <a:pt x="3" y="263"/>
                          </a:lnTo>
                          <a:lnTo>
                            <a:pt x="1" y="257"/>
                          </a:lnTo>
                          <a:lnTo>
                            <a:pt x="1" y="250"/>
                          </a:lnTo>
                          <a:lnTo>
                            <a:pt x="0" y="243"/>
                          </a:lnTo>
                          <a:lnTo>
                            <a:pt x="0" y="236"/>
                          </a:lnTo>
                          <a:lnTo>
                            <a:pt x="1" y="230"/>
                          </a:lnTo>
                          <a:lnTo>
                            <a:pt x="3" y="223"/>
                          </a:lnTo>
                          <a:lnTo>
                            <a:pt x="4" y="217"/>
                          </a:lnTo>
                          <a:lnTo>
                            <a:pt x="7" y="210"/>
                          </a:lnTo>
                          <a:lnTo>
                            <a:pt x="9" y="204"/>
                          </a:lnTo>
                          <a:lnTo>
                            <a:pt x="13" y="197"/>
                          </a:lnTo>
                          <a:lnTo>
                            <a:pt x="16" y="191"/>
                          </a:lnTo>
                          <a:lnTo>
                            <a:pt x="21" y="185"/>
                          </a:lnTo>
                          <a:lnTo>
                            <a:pt x="25" y="179"/>
                          </a:lnTo>
                          <a:lnTo>
                            <a:pt x="31" y="173"/>
                          </a:lnTo>
                          <a:lnTo>
                            <a:pt x="36" y="167"/>
                          </a:lnTo>
                          <a:lnTo>
                            <a:pt x="42" y="161"/>
                          </a:lnTo>
                          <a:lnTo>
                            <a:pt x="48" y="156"/>
                          </a:lnTo>
                          <a:lnTo>
                            <a:pt x="55" y="150"/>
                          </a:lnTo>
                          <a:lnTo>
                            <a:pt x="62" y="145"/>
                          </a:lnTo>
                          <a:lnTo>
                            <a:pt x="69" y="139"/>
                          </a:lnTo>
                          <a:lnTo>
                            <a:pt x="77" y="134"/>
                          </a:lnTo>
                          <a:lnTo>
                            <a:pt x="85" y="129"/>
                          </a:lnTo>
                          <a:lnTo>
                            <a:pt x="94" y="124"/>
                          </a:lnTo>
                          <a:lnTo>
                            <a:pt x="103" y="119"/>
                          </a:lnTo>
                          <a:lnTo>
                            <a:pt x="112" y="114"/>
                          </a:lnTo>
                          <a:lnTo>
                            <a:pt x="132" y="104"/>
                          </a:lnTo>
                          <a:lnTo>
                            <a:pt x="153" y="95"/>
                          </a:lnTo>
                          <a:lnTo>
                            <a:pt x="175" y="85"/>
                          </a:lnTo>
                          <a:lnTo>
                            <a:pt x="198" y="77"/>
                          </a:lnTo>
                          <a:lnTo>
                            <a:pt x="223" y="69"/>
                          </a:lnTo>
                          <a:lnTo>
                            <a:pt x="249" y="61"/>
                          </a:lnTo>
                          <a:lnTo>
                            <a:pt x="276" y="54"/>
                          </a:lnTo>
                          <a:lnTo>
                            <a:pt x="304" y="47"/>
                          </a:lnTo>
                          <a:lnTo>
                            <a:pt x="333" y="40"/>
                          </a:lnTo>
                          <a:lnTo>
                            <a:pt x="363" y="34"/>
                          </a:lnTo>
                          <a:lnTo>
                            <a:pt x="395" y="28"/>
                          </a:lnTo>
                          <a:lnTo>
                            <a:pt x="427" y="23"/>
                          </a:lnTo>
                          <a:lnTo>
                            <a:pt x="460" y="18"/>
                          </a:lnTo>
                          <a:lnTo>
                            <a:pt x="493" y="14"/>
                          </a:lnTo>
                          <a:lnTo>
                            <a:pt x="528" y="10"/>
                          </a:lnTo>
                          <a:lnTo>
                            <a:pt x="563" y="7"/>
                          </a:lnTo>
                          <a:lnTo>
                            <a:pt x="599" y="5"/>
                          </a:lnTo>
                          <a:lnTo>
                            <a:pt x="636" y="2"/>
                          </a:lnTo>
                          <a:lnTo>
                            <a:pt x="673" y="1"/>
                          </a:lnTo>
                          <a:lnTo>
                            <a:pt x="710" y="0"/>
                          </a:lnTo>
                          <a:lnTo>
                            <a:pt x="749" y="0"/>
                          </a:lnTo>
                          <a:lnTo>
                            <a:pt x="789" y="0"/>
                          </a:lnTo>
                          <a:lnTo>
                            <a:pt x="829" y="1"/>
                          </a:lnTo>
                          <a:lnTo>
                            <a:pt x="868" y="3"/>
                          </a:lnTo>
                          <a:lnTo>
                            <a:pt x="908" y="5"/>
                          </a:lnTo>
                          <a:lnTo>
                            <a:pt x="946" y="8"/>
                          </a:lnTo>
                          <a:lnTo>
                            <a:pt x="984" y="12"/>
                          </a:lnTo>
                          <a:lnTo>
                            <a:pt x="1021" y="16"/>
                          </a:lnTo>
                          <a:lnTo>
                            <a:pt x="1057" y="21"/>
                          </a:lnTo>
                          <a:lnTo>
                            <a:pt x="1093" y="26"/>
                          </a:lnTo>
                          <a:lnTo>
                            <a:pt x="1127" y="32"/>
                          </a:lnTo>
                          <a:lnTo>
                            <a:pt x="1161" y="39"/>
                          </a:lnTo>
                          <a:lnTo>
                            <a:pt x="1193" y="46"/>
                          </a:lnTo>
                          <a:lnTo>
                            <a:pt x="1225" y="54"/>
                          </a:lnTo>
                          <a:lnTo>
                            <a:pt x="1255" y="63"/>
                          </a:lnTo>
                          <a:lnTo>
                            <a:pt x="1283" y="72"/>
                          </a:lnTo>
                          <a:lnTo>
                            <a:pt x="1297" y="76"/>
                          </a:lnTo>
                          <a:lnTo>
                            <a:pt x="1311" y="81"/>
                          </a:lnTo>
                          <a:lnTo>
                            <a:pt x="1305" y="98"/>
                          </a:lnTo>
                          <a:lnTo>
                            <a:pt x="1291" y="93"/>
                          </a:lnTo>
                          <a:lnTo>
                            <a:pt x="1278" y="89"/>
                          </a:lnTo>
                          <a:lnTo>
                            <a:pt x="1250" y="80"/>
                          </a:lnTo>
                          <a:lnTo>
                            <a:pt x="1220" y="72"/>
                          </a:lnTo>
                          <a:lnTo>
                            <a:pt x="1189" y="64"/>
                          </a:lnTo>
                          <a:lnTo>
                            <a:pt x="1157" y="57"/>
                          </a:lnTo>
                          <a:lnTo>
                            <a:pt x="1124" y="50"/>
                          </a:lnTo>
                          <a:lnTo>
                            <a:pt x="1090" y="44"/>
                          </a:lnTo>
                          <a:lnTo>
                            <a:pt x="1055" y="39"/>
                          </a:lnTo>
                          <a:lnTo>
                            <a:pt x="1019" y="34"/>
                          </a:lnTo>
                          <a:lnTo>
                            <a:pt x="982" y="30"/>
                          </a:lnTo>
                          <a:lnTo>
                            <a:pt x="944" y="26"/>
                          </a:lnTo>
                          <a:lnTo>
                            <a:pt x="906" y="23"/>
                          </a:lnTo>
                          <a:lnTo>
                            <a:pt x="868" y="21"/>
                          </a:lnTo>
                          <a:lnTo>
                            <a:pt x="829" y="19"/>
                          </a:lnTo>
                          <a:lnTo>
                            <a:pt x="789" y="18"/>
                          </a:lnTo>
                          <a:lnTo>
                            <a:pt x="749" y="18"/>
                          </a:lnTo>
                          <a:lnTo>
                            <a:pt x="711" y="18"/>
                          </a:lnTo>
                          <a:lnTo>
                            <a:pt x="674" y="19"/>
                          </a:lnTo>
                          <a:lnTo>
                            <a:pt x="637" y="20"/>
                          </a:lnTo>
                          <a:lnTo>
                            <a:pt x="600" y="22"/>
                          </a:lnTo>
                          <a:lnTo>
                            <a:pt x="565" y="25"/>
                          </a:lnTo>
                          <a:lnTo>
                            <a:pt x="530" y="28"/>
                          </a:lnTo>
                          <a:lnTo>
                            <a:pt x="496" y="32"/>
                          </a:lnTo>
                          <a:lnTo>
                            <a:pt x="462" y="36"/>
                          </a:lnTo>
                          <a:lnTo>
                            <a:pt x="430" y="41"/>
                          </a:lnTo>
                          <a:lnTo>
                            <a:pt x="398" y="46"/>
                          </a:lnTo>
                          <a:lnTo>
                            <a:pt x="367" y="51"/>
                          </a:lnTo>
                          <a:lnTo>
                            <a:pt x="337" y="57"/>
                          </a:lnTo>
                          <a:lnTo>
                            <a:pt x="308" y="64"/>
                          </a:lnTo>
                          <a:lnTo>
                            <a:pt x="281" y="71"/>
                          </a:lnTo>
                          <a:lnTo>
                            <a:pt x="254" y="78"/>
                          </a:lnTo>
                          <a:lnTo>
                            <a:pt x="229" y="86"/>
                          </a:lnTo>
                          <a:lnTo>
                            <a:pt x="205" y="94"/>
                          </a:lnTo>
                          <a:lnTo>
                            <a:pt x="182" y="102"/>
                          </a:lnTo>
                          <a:lnTo>
                            <a:pt x="160" y="111"/>
                          </a:lnTo>
                          <a:lnTo>
                            <a:pt x="140" y="120"/>
                          </a:lnTo>
                          <a:lnTo>
                            <a:pt x="121" y="129"/>
                          </a:lnTo>
                          <a:lnTo>
                            <a:pt x="112" y="134"/>
                          </a:lnTo>
                          <a:lnTo>
                            <a:pt x="103" y="139"/>
                          </a:lnTo>
                          <a:lnTo>
                            <a:pt x="95" y="144"/>
                          </a:lnTo>
                          <a:lnTo>
                            <a:pt x="87" y="149"/>
                          </a:lnTo>
                          <a:lnTo>
                            <a:pt x="80" y="154"/>
                          </a:lnTo>
                          <a:lnTo>
                            <a:pt x="73" y="159"/>
                          </a:lnTo>
                          <a:lnTo>
                            <a:pt x="66" y="164"/>
                          </a:lnTo>
                          <a:lnTo>
                            <a:pt x="60" y="169"/>
                          </a:lnTo>
                          <a:lnTo>
                            <a:pt x="54" y="174"/>
                          </a:lnTo>
                          <a:lnTo>
                            <a:pt x="49" y="179"/>
                          </a:lnTo>
                          <a:lnTo>
                            <a:pt x="44" y="185"/>
                          </a:lnTo>
                          <a:lnTo>
                            <a:pt x="40" y="190"/>
                          </a:lnTo>
                          <a:lnTo>
                            <a:pt x="36" y="195"/>
                          </a:lnTo>
                          <a:lnTo>
                            <a:pt x="32" y="200"/>
                          </a:lnTo>
                          <a:lnTo>
                            <a:pt x="29" y="205"/>
                          </a:lnTo>
                          <a:lnTo>
                            <a:pt x="26" y="211"/>
                          </a:lnTo>
                          <a:lnTo>
                            <a:pt x="24" y="216"/>
                          </a:lnTo>
                          <a:lnTo>
                            <a:pt x="22" y="221"/>
                          </a:lnTo>
                          <a:lnTo>
                            <a:pt x="20" y="227"/>
                          </a:lnTo>
                          <a:lnTo>
                            <a:pt x="19" y="232"/>
                          </a:lnTo>
                          <a:lnTo>
                            <a:pt x="18" y="237"/>
                          </a:lnTo>
                          <a:lnTo>
                            <a:pt x="18" y="242"/>
                          </a:lnTo>
                          <a:lnTo>
                            <a:pt x="18" y="248"/>
                          </a:lnTo>
                          <a:lnTo>
                            <a:pt x="19" y="253"/>
                          </a:lnTo>
                          <a:lnTo>
                            <a:pt x="20" y="259"/>
                          </a:lnTo>
                          <a:lnTo>
                            <a:pt x="21" y="264"/>
                          </a:lnTo>
                          <a:lnTo>
                            <a:pt x="23" y="269"/>
                          </a:lnTo>
                          <a:lnTo>
                            <a:pt x="26" y="274"/>
                          </a:lnTo>
                          <a:lnTo>
                            <a:pt x="28" y="280"/>
                          </a:lnTo>
                          <a:lnTo>
                            <a:pt x="32" y="285"/>
                          </a:lnTo>
                          <a:lnTo>
                            <a:pt x="35" y="290"/>
                          </a:lnTo>
                          <a:lnTo>
                            <a:pt x="39" y="296"/>
                          </a:lnTo>
                          <a:lnTo>
                            <a:pt x="44" y="301"/>
                          </a:lnTo>
                          <a:lnTo>
                            <a:pt x="49" y="306"/>
                          </a:lnTo>
                          <a:lnTo>
                            <a:pt x="54" y="311"/>
                          </a:lnTo>
                          <a:lnTo>
                            <a:pt x="60" y="316"/>
                          </a:lnTo>
                          <a:lnTo>
                            <a:pt x="66" y="322"/>
                          </a:lnTo>
                          <a:lnTo>
                            <a:pt x="73" y="327"/>
                          </a:lnTo>
                          <a:lnTo>
                            <a:pt x="80" y="332"/>
                          </a:lnTo>
                          <a:lnTo>
                            <a:pt x="87" y="337"/>
                          </a:lnTo>
                          <a:lnTo>
                            <a:pt x="95" y="342"/>
                          </a:lnTo>
                          <a:lnTo>
                            <a:pt x="103" y="347"/>
                          </a:lnTo>
                          <a:lnTo>
                            <a:pt x="111" y="351"/>
                          </a:lnTo>
                          <a:lnTo>
                            <a:pt x="120" y="356"/>
                          </a:lnTo>
                          <a:lnTo>
                            <a:pt x="139" y="366"/>
                          </a:lnTo>
                          <a:lnTo>
                            <a:pt x="159" y="374"/>
                          </a:lnTo>
                          <a:lnTo>
                            <a:pt x="181" y="383"/>
                          </a:lnTo>
                          <a:lnTo>
                            <a:pt x="204" y="392"/>
                          </a:lnTo>
                          <a:lnTo>
                            <a:pt x="229" y="400"/>
                          </a:lnTo>
                          <a:lnTo>
                            <a:pt x="254" y="408"/>
                          </a:lnTo>
                          <a:lnTo>
                            <a:pt x="281" y="415"/>
                          </a:lnTo>
                          <a:lnTo>
                            <a:pt x="308" y="422"/>
                          </a:lnTo>
                          <a:lnTo>
                            <a:pt x="337" y="428"/>
                          </a:lnTo>
                          <a:lnTo>
                            <a:pt x="367" y="434"/>
                          </a:lnTo>
                          <a:lnTo>
                            <a:pt x="398" y="440"/>
                          </a:lnTo>
                          <a:lnTo>
                            <a:pt x="429" y="445"/>
                          </a:lnTo>
                          <a:lnTo>
                            <a:pt x="462" y="450"/>
                          </a:lnTo>
                          <a:lnTo>
                            <a:pt x="495" y="454"/>
                          </a:lnTo>
                          <a:lnTo>
                            <a:pt x="530" y="458"/>
                          </a:lnTo>
                          <a:lnTo>
                            <a:pt x="565" y="461"/>
                          </a:lnTo>
                          <a:lnTo>
                            <a:pt x="600" y="463"/>
                          </a:lnTo>
                          <a:lnTo>
                            <a:pt x="637" y="465"/>
                          </a:lnTo>
                          <a:lnTo>
                            <a:pt x="674" y="467"/>
                          </a:lnTo>
                          <a:lnTo>
                            <a:pt x="711" y="468"/>
                          </a:lnTo>
                          <a:lnTo>
                            <a:pt x="749" y="468"/>
                          </a:lnTo>
                          <a:lnTo>
                            <a:pt x="787" y="468"/>
                          </a:lnTo>
                          <a:lnTo>
                            <a:pt x="824" y="467"/>
                          </a:lnTo>
                          <a:lnTo>
                            <a:pt x="861" y="465"/>
                          </a:lnTo>
                          <a:lnTo>
                            <a:pt x="897" y="463"/>
                          </a:lnTo>
                          <a:lnTo>
                            <a:pt x="933" y="461"/>
                          </a:lnTo>
                          <a:lnTo>
                            <a:pt x="968" y="458"/>
                          </a:lnTo>
                          <a:lnTo>
                            <a:pt x="1002" y="454"/>
                          </a:lnTo>
                          <a:lnTo>
                            <a:pt x="1035" y="450"/>
                          </a:lnTo>
                          <a:lnTo>
                            <a:pt x="1068" y="445"/>
                          </a:lnTo>
                          <a:lnTo>
                            <a:pt x="1100" y="440"/>
                          </a:lnTo>
                          <a:lnTo>
                            <a:pt x="1131" y="434"/>
                          </a:lnTo>
                          <a:lnTo>
                            <a:pt x="1160" y="428"/>
                          </a:lnTo>
                          <a:lnTo>
                            <a:pt x="1189" y="422"/>
                          </a:lnTo>
                          <a:lnTo>
                            <a:pt x="1217" y="415"/>
                          </a:lnTo>
                          <a:lnTo>
                            <a:pt x="1244" y="408"/>
                          </a:lnTo>
                          <a:lnTo>
                            <a:pt x="1269" y="400"/>
                          </a:lnTo>
                          <a:lnTo>
                            <a:pt x="1293" y="392"/>
                          </a:lnTo>
                          <a:lnTo>
                            <a:pt x="1316" y="383"/>
                          </a:lnTo>
                          <a:lnTo>
                            <a:pt x="1338" y="375"/>
                          </a:lnTo>
                          <a:lnTo>
                            <a:pt x="1358" y="366"/>
                          </a:lnTo>
                          <a:lnTo>
                            <a:pt x="1377" y="356"/>
                          </a:lnTo>
                          <a:lnTo>
                            <a:pt x="1386" y="352"/>
                          </a:lnTo>
                          <a:lnTo>
                            <a:pt x="1395" y="347"/>
                          </a:lnTo>
                          <a:lnTo>
                            <a:pt x="1403" y="342"/>
                          </a:lnTo>
                          <a:lnTo>
                            <a:pt x="1411" y="337"/>
                          </a:lnTo>
                          <a:lnTo>
                            <a:pt x="1418" y="332"/>
                          </a:lnTo>
                          <a:lnTo>
                            <a:pt x="1425" y="327"/>
                          </a:lnTo>
                          <a:lnTo>
                            <a:pt x="1432" y="322"/>
                          </a:lnTo>
                          <a:lnTo>
                            <a:pt x="1438" y="317"/>
                          </a:lnTo>
                          <a:lnTo>
                            <a:pt x="1443" y="312"/>
                          </a:lnTo>
                          <a:lnTo>
                            <a:pt x="1449" y="306"/>
                          </a:lnTo>
                          <a:lnTo>
                            <a:pt x="1454" y="301"/>
                          </a:lnTo>
                          <a:lnTo>
                            <a:pt x="1458" y="296"/>
                          </a:lnTo>
                          <a:lnTo>
                            <a:pt x="1462" y="291"/>
                          </a:lnTo>
                          <a:lnTo>
                            <a:pt x="1466" y="285"/>
                          </a:lnTo>
                          <a:lnTo>
                            <a:pt x="1469" y="280"/>
                          </a:lnTo>
                          <a:lnTo>
                            <a:pt x="1472" y="275"/>
                          </a:lnTo>
                          <a:lnTo>
                            <a:pt x="1474" y="270"/>
                          </a:lnTo>
                          <a:lnTo>
                            <a:pt x="1476" y="264"/>
                          </a:lnTo>
                          <a:lnTo>
                            <a:pt x="1478" y="259"/>
                          </a:lnTo>
                          <a:lnTo>
                            <a:pt x="1479" y="254"/>
                          </a:lnTo>
                          <a:lnTo>
                            <a:pt x="1479" y="248"/>
                          </a:lnTo>
                          <a:lnTo>
                            <a:pt x="1480" y="243"/>
                          </a:lnTo>
                          <a:lnTo>
                            <a:pt x="1479" y="239"/>
                          </a:lnTo>
                          <a:lnTo>
                            <a:pt x="1479" y="234"/>
                          </a:lnTo>
                          <a:lnTo>
                            <a:pt x="1478" y="229"/>
                          </a:lnTo>
                          <a:lnTo>
                            <a:pt x="1477" y="224"/>
                          </a:lnTo>
                          <a:lnTo>
                            <a:pt x="1476" y="220"/>
                          </a:lnTo>
                          <a:lnTo>
                            <a:pt x="1474" y="215"/>
                          </a:lnTo>
                          <a:lnTo>
                            <a:pt x="1472" y="211"/>
                          </a:lnTo>
                          <a:lnTo>
                            <a:pt x="1469" y="206"/>
                          </a:lnTo>
                          <a:lnTo>
                            <a:pt x="1463" y="197"/>
                          </a:lnTo>
                          <a:lnTo>
                            <a:pt x="1456" y="187"/>
                          </a:lnTo>
                          <a:lnTo>
                            <a:pt x="1447" y="178"/>
                          </a:lnTo>
                          <a:lnTo>
                            <a:pt x="1436" y="168"/>
                          </a:lnTo>
                          <a:lnTo>
                            <a:pt x="1425" y="159"/>
                          </a:lnTo>
                          <a:lnTo>
                            <a:pt x="1412" y="150"/>
                          </a:lnTo>
                          <a:lnTo>
                            <a:pt x="1397" y="141"/>
                          </a:lnTo>
                          <a:lnTo>
                            <a:pt x="1381" y="132"/>
                          </a:lnTo>
                          <a:lnTo>
                            <a:pt x="1364" y="123"/>
                          </a:lnTo>
                          <a:lnTo>
                            <a:pt x="1346" y="115"/>
                          </a:lnTo>
                          <a:lnTo>
                            <a:pt x="1327" y="106"/>
                          </a:lnTo>
                          <a:lnTo>
                            <a:pt x="1305" y="98"/>
                          </a:lnTo>
                          <a:lnTo>
                            <a:pt x="1312" y="81"/>
                          </a:lnTo>
                          <a:close/>
                        </a:path>
                      </a:pathLst>
                    </a:custGeom>
                    <a:solidFill>
                      <a:srgbClr val="FF0000"/>
                    </a:solidFill>
                    <a:ln w="0" cap="flat">
                      <a:solidFill>
                        <a:srgbClr val="FF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de-DE" sz="2500"/>
                    </a:p>
                  </p:txBody>
                </p:sp>
              </p:grpSp>
            </p:grpSp>
            <p:sp>
              <p:nvSpPr>
                <p:cNvPr id="157" name="Freeform 14"/>
                <p:cNvSpPr>
                  <a:spLocks noEditPoints="1"/>
                </p:cNvSpPr>
                <p:nvPr/>
              </p:nvSpPr>
              <p:spPr bwMode="auto">
                <a:xfrm>
                  <a:off x="5398549" y="4536753"/>
                  <a:ext cx="819599" cy="108504"/>
                </a:xfrm>
                <a:custGeom>
                  <a:avLst/>
                  <a:gdLst>
                    <a:gd name="T0" fmla="*/ 0 w 428"/>
                    <a:gd name="T1" fmla="*/ 18 h 54"/>
                    <a:gd name="T2" fmla="*/ 383 w 428"/>
                    <a:gd name="T3" fmla="*/ 18 h 54"/>
                    <a:gd name="T4" fmla="*/ 383 w 428"/>
                    <a:gd name="T5" fmla="*/ 36 h 54"/>
                    <a:gd name="T6" fmla="*/ 0 w 428"/>
                    <a:gd name="T7" fmla="*/ 36 h 54"/>
                    <a:gd name="T8" fmla="*/ 0 w 428"/>
                    <a:gd name="T9" fmla="*/ 18 h 54"/>
                    <a:gd name="T10" fmla="*/ 374 w 428"/>
                    <a:gd name="T11" fmla="*/ 0 h 54"/>
                    <a:gd name="T12" fmla="*/ 428 w 428"/>
                    <a:gd name="T13" fmla="*/ 27 h 54"/>
                    <a:gd name="T14" fmla="*/ 374 w 428"/>
                    <a:gd name="T15" fmla="*/ 54 h 54"/>
                    <a:gd name="T16" fmla="*/ 374 w 428"/>
                    <a:gd name="T17" fmla="*/ 0 h 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428" h="54">
                      <a:moveTo>
                        <a:pt x="0" y="18"/>
                      </a:moveTo>
                      <a:lnTo>
                        <a:pt x="383" y="18"/>
                      </a:lnTo>
                      <a:lnTo>
                        <a:pt x="383" y="36"/>
                      </a:lnTo>
                      <a:lnTo>
                        <a:pt x="0" y="36"/>
                      </a:lnTo>
                      <a:lnTo>
                        <a:pt x="0" y="18"/>
                      </a:lnTo>
                      <a:close/>
                      <a:moveTo>
                        <a:pt x="374" y="0"/>
                      </a:moveTo>
                      <a:lnTo>
                        <a:pt x="428" y="27"/>
                      </a:lnTo>
                      <a:lnTo>
                        <a:pt x="374" y="54"/>
                      </a:lnTo>
                      <a:lnTo>
                        <a:pt x="374" y="0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0" cap="flat">
                  <a:solidFill>
                    <a:srgbClr val="FF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sz="2500"/>
                </a:p>
              </p:txBody>
            </p:sp>
          </p:grpSp>
        </p:grpSp>
        <p:sp>
          <p:nvSpPr>
            <p:cNvPr id="162" name="Rectangle 17"/>
            <p:cNvSpPr>
              <a:spLocks noChangeArrowheads="1"/>
            </p:cNvSpPr>
            <p:nvPr/>
          </p:nvSpPr>
          <p:spPr bwMode="auto">
            <a:xfrm>
              <a:off x="6343813" y="4394996"/>
              <a:ext cx="46488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914418" fontAlgn="base">
                <a:spcBef>
                  <a:spcPct val="0"/>
                </a:spcBef>
                <a:spcAft>
                  <a:spcPct val="0"/>
                </a:spcAft>
              </a:pPr>
              <a:r>
                <a:rPr lang="de-DE" sz="1600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de-DE" sz="1800">
                <a:latin typeface="Arial" pitchFamily="34" charset="0"/>
              </a:endParaRPr>
            </a:p>
          </p:txBody>
        </p:sp>
        <p:sp>
          <p:nvSpPr>
            <p:cNvPr id="163" name="Rectangle 18"/>
            <p:cNvSpPr>
              <a:spLocks noChangeArrowheads="1"/>
            </p:cNvSpPr>
            <p:nvPr/>
          </p:nvSpPr>
          <p:spPr bwMode="auto">
            <a:xfrm>
              <a:off x="6896413" y="4446664"/>
              <a:ext cx="38472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914418" fontAlgn="base">
                <a:spcBef>
                  <a:spcPct val="0"/>
                </a:spcBef>
                <a:spcAft>
                  <a:spcPct val="0"/>
                </a:spcAft>
              </a:pPr>
              <a:r>
                <a:rPr lang="de-DE" sz="12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de-DE" sz="1800">
                <a:latin typeface="Arial" pitchFamily="34" charset="0"/>
              </a:endParaRPr>
            </a:p>
          </p:txBody>
        </p:sp>
        <p:sp>
          <p:nvSpPr>
            <p:cNvPr id="164" name="Rectangle 21"/>
            <p:cNvSpPr>
              <a:spLocks noChangeArrowheads="1"/>
            </p:cNvSpPr>
            <p:nvPr/>
          </p:nvSpPr>
          <p:spPr bwMode="auto">
            <a:xfrm>
              <a:off x="8338099" y="5112617"/>
              <a:ext cx="46488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914418" fontAlgn="base">
                <a:spcBef>
                  <a:spcPct val="0"/>
                </a:spcBef>
                <a:spcAft>
                  <a:spcPct val="0"/>
                </a:spcAft>
              </a:pPr>
              <a:r>
                <a:rPr lang="de-DE" sz="1600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de-DE" sz="1800">
                <a:latin typeface="Arial" pitchFamily="34" charset="0"/>
              </a:endParaRPr>
            </a:p>
          </p:txBody>
        </p:sp>
        <p:sp>
          <p:nvSpPr>
            <p:cNvPr id="165" name="Rectangle 22"/>
            <p:cNvSpPr>
              <a:spLocks noChangeArrowheads="1"/>
            </p:cNvSpPr>
            <p:nvPr/>
          </p:nvSpPr>
          <p:spPr bwMode="auto">
            <a:xfrm>
              <a:off x="9346184" y="5164285"/>
              <a:ext cx="38472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914418" fontAlgn="base">
                <a:spcBef>
                  <a:spcPct val="0"/>
                </a:spcBef>
                <a:spcAft>
                  <a:spcPct val="0"/>
                </a:spcAft>
              </a:pPr>
              <a:r>
                <a:rPr lang="de-DE" sz="12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de-DE" sz="1800">
                <a:latin typeface="Arial" pitchFamily="34" charset="0"/>
              </a:endParaRPr>
            </a:p>
          </p:txBody>
        </p:sp>
        <p:sp>
          <p:nvSpPr>
            <p:cNvPr id="166" name="Rectangle 23"/>
            <p:cNvSpPr>
              <a:spLocks noChangeArrowheads="1"/>
            </p:cNvSpPr>
            <p:nvPr/>
          </p:nvSpPr>
          <p:spPr bwMode="auto">
            <a:xfrm>
              <a:off x="8600720" y="5339385"/>
              <a:ext cx="46488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914418" fontAlgn="base">
                <a:spcBef>
                  <a:spcPct val="0"/>
                </a:spcBef>
                <a:spcAft>
                  <a:spcPct val="0"/>
                </a:spcAft>
              </a:pPr>
              <a:r>
                <a:rPr lang="de-DE" sz="1600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de-DE" sz="1800">
                <a:latin typeface="Arial" pitchFamily="34" charset="0"/>
              </a:endParaRPr>
            </a:p>
          </p:txBody>
        </p:sp>
        <p:sp>
          <p:nvSpPr>
            <p:cNvPr id="167" name="Rectangle 27"/>
            <p:cNvSpPr>
              <a:spLocks noChangeArrowheads="1"/>
            </p:cNvSpPr>
            <p:nvPr/>
          </p:nvSpPr>
          <p:spPr bwMode="auto">
            <a:xfrm>
              <a:off x="7667865" y="6108675"/>
              <a:ext cx="46488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914418" fontAlgn="base">
                <a:spcBef>
                  <a:spcPct val="0"/>
                </a:spcBef>
                <a:spcAft>
                  <a:spcPct val="0"/>
                </a:spcAft>
              </a:pPr>
              <a:r>
                <a:rPr lang="de-DE" sz="1600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de-DE" sz="1800">
                <a:latin typeface="Arial" pitchFamily="34" charset="0"/>
              </a:endParaRPr>
            </a:p>
          </p:txBody>
        </p:sp>
        <p:sp>
          <p:nvSpPr>
            <p:cNvPr id="168" name="Rectangle 28"/>
            <p:cNvSpPr>
              <a:spLocks noChangeArrowheads="1"/>
            </p:cNvSpPr>
            <p:nvPr/>
          </p:nvSpPr>
          <p:spPr bwMode="auto">
            <a:xfrm>
              <a:off x="9034321" y="6158907"/>
              <a:ext cx="38472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914418" fontAlgn="base">
                <a:spcBef>
                  <a:spcPct val="0"/>
                </a:spcBef>
                <a:spcAft>
                  <a:spcPct val="0"/>
                </a:spcAft>
              </a:pPr>
              <a:r>
                <a:rPr lang="de-DE" sz="12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de-DE" sz="1800">
                <a:latin typeface="Arial" pitchFamily="34" charset="0"/>
              </a:endParaRPr>
            </a:p>
          </p:txBody>
        </p:sp>
        <p:sp>
          <p:nvSpPr>
            <p:cNvPr id="169" name="Rectangle 29"/>
            <p:cNvSpPr>
              <a:spLocks noChangeArrowheads="1"/>
            </p:cNvSpPr>
            <p:nvPr/>
          </p:nvSpPr>
          <p:spPr bwMode="auto">
            <a:xfrm>
              <a:off x="7909970" y="6332572"/>
              <a:ext cx="46488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914418" fontAlgn="base">
                <a:spcBef>
                  <a:spcPct val="0"/>
                </a:spcBef>
                <a:spcAft>
                  <a:spcPct val="0"/>
                </a:spcAft>
              </a:pPr>
              <a:r>
                <a:rPr lang="de-DE" sz="1600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de-DE" sz="1800">
                <a:latin typeface="Arial" pitchFamily="34" charset="0"/>
              </a:endParaRPr>
            </a:p>
          </p:txBody>
        </p:sp>
        <p:sp>
          <p:nvSpPr>
            <p:cNvPr id="170" name="Rectangle 30"/>
            <p:cNvSpPr>
              <a:spLocks noChangeArrowheads="1"/>
            </p:cNvSpPr>
            <p:nvPr/>
          </p:nvSpPr>
          <p:spPr bwMode="auto">
            <a:xfrm>
              <a:off x="8792216" y="6384240"/>
              <a:ext cx="38472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914418" fontAlgn="base">
                <a:spcBef>
                  <a:spcPct val="0"/>
                </a:spcBef>
                <a:spcAft>
                  <a:spcPct val="0"/>
                </a:spcAft>
              </a:pPr>
              <a:r>
                <a:rPr lang="de-DE" sz="12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de-DE" sz="1800">
                <a:latin typeface="Arial" pitchFamily="34" charset="0"/>
              </a:endParaRPr>
            </a:p>
          </p:txBody>
        </p:sp>
        <p:sp>
          <p:nvSpPr>
            <p:cNvPr id="171" name="Rectangle 33"/>
            <p:cNvSpPr>
              <a:spLocks noChangeArrowheads="1"/>
            </p:cNvSpPr>
            <p:nvPr/>
          </p:nvSpPr>
          <p:spPr bwMode="auto">
            <a:xfrm>
              <a:off x="7425761" y="7031535"/>
              <a:ext cx="46488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914418" fontAlgn="base">
                <a:spcBef>
                  <a:spcPct val="0"/>
                </a:spcBef>
                <a:spcAft>
                  <a:spcPct val="0"/>
                </a:spcAft>
              </a:pPr>
              <a:r>
                <a:rPr lang="de-DE" sz="1600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de-DE" sz="1800">
                <a:latin typeface="Arial" pitchFamily="34" charset="0"/>
              </a:endParaRPr>
            </a:p>
          </p:txBody>
        </p:sp>
        <p:sp>
          <p:nvSpPr>
            <p:cNvPr id="172" name="Rectangle 34"/>
            <p:cNvSpPr>
              <a:spLocks noChangeArrowheads="1"/>
            </p:cNvSpPr>
            <p:nvPr/>
          </p:nvSpPr>
          <p:spPr bwMode="auto">
            <a:xfrm>
              <a:off x="7949637" y="7081768"/>
              <a:ext cx="38472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914418" fontAlgn="base">
                <a:spcBef>
                  <a:spcPct val="0"/>
                </a:spcBef>
                <a:spcAft>
                  <a:spcPct val="0"/>
                </a:spcAft>
              </a:pPr>
              <a:r>
                <a:rPr lang="de-DE" sz="12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de-DE" sz="1800">
                <a:latin typeface="Arial" pitchFamily="34" charset="0"/>
              </a:endParaRPr>
            </a:p>
          </p:txBody>
        </p:sp>
        <p:sp>
          <p:nvSpPr>
            <p:cNvPr id="173" name="Rectangle 35"/>
            <p:cNvSpPr>
              <a:spLocks noChangeArrowheads="1"/>
            </p:cNvSpPr>
            <p:nvPr/>
          </p:nvSpPr>
          <p:spPr bwMode="auto">
            <a:xfrm>
              <a:off x="7304025" y="7253997"/>
              <a:ext cx="46488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914418" fontAlgn="base">
                <a:spcBef>
                  <a:spcPct val="0"/>
                </a:spcBef>
                <a:spcAft>
                  <a:spcPct val="0"/>
                </a:spcAft>
              </a:pPr>
              <a:r>
                <a:rPr lang="de-DE" sz="1600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de-DE" sz="1800">
                <a:latin typeface="Arial" pitchFamily="34" charset="0"/>
              </a:endParaRPr>
            </a:p>
          </p:txBody>
        </p:sp>
        <p:sp>
          <p:nvSpPr>
            <p:cNvPr id="174" name="Rectangle 36"/>
            <p:cNvSpPr>
              <a:spLocks noChangeArrowheads="1"/>
            </p:cNvSpPr>
            <p:nvPr/>
          </p:nvSpPr>
          <p:spPr bwMode="auto">
            <a:xfrm>
              <a:off x="8071373" y="7305665"/>
              <a:ext cx="38472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914418" fontAlgn="base">
                <a:spcBef>
                  <a:spcPct val="0"/>
                </a:spcBef>
                <a:spcAft>
                  <a:spcPct val="0"/>
                </a:spcAft>
              </a:pPr>
              <a:r>
                <a:rPr lang="de-DE" sz="12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de-DE" sz="1800">
                <a:latin typeface="Arial" pitchFamily="34" charset="0"/>
              </a:endParaRPr>
            </a:p>
          </p:txBody>
        </p:sp>
        <p:sp>
          <p:nvSpPr>
            <p:cNvPr id="175" name="Rectangle 39"/>
            <p:cNvSpPr>
              <a:spLocks noChangeArrowheads="1"/>
            </p:cNvSpPr>
            <p:nvPr/>
          </p:nvSpPr>
          <p:spPr bwMode="auto">
            <a:xfrm>
              <a:off x="4203171" y="7030099"/>
              <a:ext cx="46488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914418" fontAlgn="base">
                <a:spcBef>
                  <a:spcPct val="0"/>
                </a:spcBef>
                <a:spcAft>
                  <a:spcPct val="0"/>
                </a:spcAft>
              </a:pPr>
              <a:r>
                <a:rPr lang="de-DE" sz="1600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de-DE" sz="1800">
                <a:latin typeface="Arial" pitchFamily="34" charset="0"/>
              </a:endParaRPr>
            </a:p>
          </p:txBody>
        </p:sp>
        <p:sp>
          <p:nvSpPr>
            <p:cNvPr id="176" name="Rectangle 40"/>
            <p:cNvSpPr>
              <a:spLocks noChangeArrowheads="1"/>
            </p:cNvSpPr>
            <p:nvPr/>
          </p:nvSpPr>
          <p:spPr bwMode="auto">
            <a:xfrm>
              <a:off x="5494396" y="7080332"/>
              <a:ext cx="38472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914418" fontAlgn="base">
                <a:spcBef>
                  <a:spcPct val="0"/>
                </a:spcBef>
                <a:spcAft>
                  <a:spcPct val="0"/>
                </a:spcAft>
              </a:pPr>
              <a:r>
                <a:rPr lang="de-DE" sz="12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de-DE" sz="1800">
                <a:latin typeface="Arial" pitchFamily="34" charset="0"/>
              </a:endParaRPr>
            </a:p>
          </p:txBody>
        </p:sp>
        <p:sp>
          <p:nvSpPr>
            <p:cNvPr id="177" name="Rectangle 41"/>
            <p:cNvSpPr>
              <a:spLocks noChangeArrowheads="1"/>
            </p:cNvSpPr>
            <p:nvPr/>
          </p:nvSpPr>
          <p:spPr bwMode="auto">
            <a:xfrm>
              <a:off x="4039032" y="7252562"/>
              <a:ext cx="46488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914418" fontAlgn="base">
                <a:spcBef>
                  <a:spcPct val="0"/>
                </a:spcBef>
                <a:spcAft>
                  <a:spcPct val="0"/>
                </a:spcAft>
              </a:pPr>
              <a:r>
                <a:rPr lang="de-DE" sz="1600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de-DE" sz="1800">
                <a:latin typeface="Arial" pitchFamily="34" charset="0"/>
              </a:endParaRPr>
            </a:p>
          </p:txBody>
        </p:sp>
        <p:sp>
          <p:nvSpPr>
            <p:cNvPr id="178" name="Rectangle 43"/>
            <p:cNvSpPr>
              <a:spLocks noChangeArrowheads="1"/>
            </p:cNvSpPr>
            <p:nvPr/>
          </p:nvSpPr>
          <p:spPr bwMode="auto">
            <a:xfrm>
              <a:off x="4252413" y="7252562"/>
              <a:ext cx="46488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914418" fontAlgn="base">
                <a:spcBef>
                  <a:spcPct val="0"/>
                </a:spcBef>
                <a:spcAft>
                  <a:spcPct val="0"/>
                </a:spcAft>
              </a:pPr>
              <a:r>
                <a:rPr lang="de-DE" sz="1600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de-DE" sz="1800">
                <a:latin typeface="Arial" pitchFamily="34" charset="0"/>
              </a:endParaRPr>
            </a:p>
          </p:txBody>
        </p:sp>
        <p:sp>
          <p:nvSpPr>
            <p:cNvPr id="179" name="Rectangle 44"/>
            <p:cNvSpPr>
              <a:spLocks noChangeArrowheads="1"/>
            </p:cNvSpPr>
            <p:nvPr/>
          </p:nvSpPr>
          <p:spPr bwMode="auto">
            <a:xfrm>
              <a:off x="5617500" y="7304230"/>
              <a:ext cx="38472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914418" fontAlgn="base">
                <a:spcBef>
                  <a:spcPct val="0"/>
                </a:spcBef>
                <a:spcAft>
                  <a:spcPct val="0"/>
                </a:spcAft>
              </a:pPr>
              <a:r>
                <a:rPr lang="de-DE" sz="12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de-DE" sz="1800">
                <a:latin typeface="Arial" pitchFamily="34" charset="0"/>
              </a:endParaRPr>
            </a:p>
          </p:txBody>
        </p:sp>
        <p:sp>
          <p:nvSpPr>
            <p:cNvPr id="180" name="Rectangle 47"/>
            <p:cNvSpPr>
              <a:spLocks noChangeArrowheads="1"/>
            </p:cNvSpPr>
            <p:nvPr/>
          </p:nvSpPr>
          <p:spPr bwMode="auto">
            <a:xfrm>
              <a:off x="3564398" y="6118721"/>
              <a:ext cx="46488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914418" fontAlgn="base">
                <a:spcBef>
                  <a:spcPct val="0"/>
                </a:spcBef>
                <a:spcAft>
                  <a:spcPct val="0"/>
                </a:spcAft>
              </a:pPr>
              <a:r>
                <a:rPr lang="de-DE" sz="1600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de-DE" sz="1800">
                <a:latin typeface="Arial" pitchFamily="34" charset="0"/>
              </a:endParaRPr>
            </a:p>
          </p:txBody>
        </p:sp>
        <p:sp>
          <p:nvSpPr>
            <p:cNvPr id="181" name="Rectangle 48"/>
            <p:cNvSpPr>
              <a:spLocks noChangeArrowheads="1"/>
            </p:cNvSpPr>
            <p:nvPr/>
          </p:nvSpPr>
          <p:spPr bwMode="auto">
            <a:xfrm>
              <a:off x="4781760" y="6170389"/>
              <a:ext cx="38472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914418" fontAlgn="base">
                <a:spcBef>
                  <a:spcPct val="0"/>
                </a:spcBef>
                <a:spcAft>
                  <a:spcPct val="0"/>
                </a:spcAft>
              </a:pPr>
              <a:r>
                <a:rPr lang="de-DE" sz="12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de-DE" sz="1800">
                <a:latin typeface="Arial" pitchFamily="34" charset="0"/>
              </a:endParaRPr>
            </a:p>
          </p:txBody>
        </p:sp>
        <p:sp>
          <p:nvSpPr>
            <p:cNvPr id="182" name="Rectangle 49"/>
            <p:cNvSpPr>
              <a:spLocks noChangeArrowheads="1"/>
            </p:cNvSpPr>
            <p:nvPr/>
          </p:nvSpPr>
          <p:spPr bwMode="auto">
            <a:xfrm>
              <a:off x="3669720" y="6341183"/>
              <a:ext cx="46488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914418" fontAlgn="base">
                <a:spcBef>
                  <a:spcPct val="0"/>
                </a:spcBef>
                <a:spcAft>
                  <a:spcPct val="0"/>
                </a:spcAft>
              </a:pPr>
              <a:r>
                <a:rPr lang="de-DE" sz="1600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de-DE" sz="1800">
                <a:latin typeface="Arial" pitchFamily="34" charset="0"/>
              </a:endParaRPr>
            </a:p>
          </p:txBody>
        </p:sp>
        <p:sp>
          <p:nvSpPr>
            <p:cNvPr id="183" name="Rectangle 50"/>
            <p:cNvSpPr>
              <a:spLocks noChangeArrowheads="1"/>
            </p:cNvSpPr>
            <p:nvPr/>
          </p:nvSpPr>
          <p:spPr bwMode="auto">
            <a:xfrm>
              <a:off x="4675070" y="6391416"/>
              <a:ext cx="38472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914418" fontAlgn="base">
                <a:spcBef>
                  <a:spcPct val="0"/>
                </a:spcBef>
                <a:spcAft>
                  <a:spcPct val="0"/>
                </a:spcAft>
              </a:pPr>
              <a:r>
                <a:rPr lang="de-DE" sz="12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de-DE" sz="1800">
                <a:latin typeface="Arial" pitchFamily="34" charset="0"/>
              </a:endParaRPr>
            </a:p>
          </p:txBody>
        </p:sp>
        <p:sp>
          <p:nvSpPr>
            <p:cNvPr id="184" name="Rectangle 53"/>
            <p:cNvSpPr>
              <a:spLocks noChangeArrowheads="1"/>
            </p:cNvSpPr>
            <p:nvPr/>
          </p:nvSpPr>
          <p:spPr bwMode="auto">
            <a:xfrm>
              <a:off x="2924257" y="5246095"/>
              <a:ext cx="46488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914418" fontAlgn="base">
                <a:spcBef>
                  <a:spcPct val="0"/>
                </a:spcBef>
                <a:spcAft>
                  <a:spcPct val="0"/>
                </a:spcAft>
              </a:pPr>
              <a:r>
                <a:rPr lang="de-DE" sz="1600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de-DE" sz="1800">
                <a:latin typeface="Arial" pitchFamily="34" charset="0"/>
              </a:endParaRPr>
            </a:p>
          </p:txBody>
        </p:sp>
        <p:sp>
          <p:nvSpPr>
            <p:cNvPr id="185" name="Rectangle 54"/>
            <p:cNvSpPr>
              <a:spLocks noChangeArrowheads="1"/>
            </p:cNvSpPr>
            <p:nvPr/>
          </p:nvSpPr>
          <p:spPr bwMode="auto">
            <a:xfrm>
              <a:off x="4461689" y="5296327"/>
              <a:ext cx="38472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914418" fontAlgn="base">
                <a:spcBef>
                  <a:spcPct val="0"/>
                </a:spcBef>
                <a:spcAft>
                  <a:spcPct val="0"/>
                </a:spcAft>
              </a:pPr>
              <a:r>
                <a:rPr lang="de-DE" sz="12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de-DE" sz="1800">
                <a:latin typeface="Arial" pitchFamily="34" charset="0"/>
              </a:endParaRPr>
            </a:p>
          </p:txBody>
        </p:sp>
        <p:sp>
          <p:nvSpPr>
            <p:cNvPr id="186" name="Rectangle 57"/>
            <p:cNvSpPr>
              <a:spLocks noChangeArrowheads="1"/>
            </p:cNvSpPr>
            <p:nvPr/>
          </p:nvSpPr>
          <p:spPr bwMode="auto">
            <a:xfrm>
              <a:off x="3591754" y="4155311"/>
              <a:ext cx="46488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914418" fontAlgn="base">
                <a:spcBef>
                  <a:spcPct val="0"/>
                </a:spcBef>
                <a:spcAft>
                  <a:spcPct val="0"/>
                </a:spcAft>
              </a:pPr>
              <a:r>
                <a:rPr lang="de-DE" sz="1600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de-DE" sz="1800">
                <a:latin typeface="Arial" pitchFamily="34" charset="0"/>
              </a:endParaRPr>
            </a:p>
          </p:txBody>
        </p:sp>
        <p:sp>
          <p:nvSpPr>
            <p:cNvPr id="187" name="Rectangle 58"/>
            <p:cNvSpPr>
              <a:spLocks noChangeArrowheads="1"/>
            </p:cNvSpPr>
            <p:nvPr/>
          </p:nvSpPr>
          <p:spPr bwMode="auto">
            <a:xfrm>
              <a:off x="4417919" y="4206979"/>
              <a:ext cx="38472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914418" fontAlgn="base">
                <a:spcBef>
                  <a:spcPct val="0"/>
                </a:spcBef>
                <a:spcAft>
                  <a:spcPct val="0"/>
                </a:spcAft>
              </a:pPr>
              <a:r>
                <a:rPr lang="de-DE" sz="12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de-DE" sz="1800">
                <a:latin typeface="Arial" pitchFamily="34" charset="0"/>
              </a:endParaRPr>
            </a:p>
          </p:txBody>
        </p:sp>
        <p:sp>
          <p:nvSpPr>
            <p:cNvPr id="188" name="Rectangle 61"/>
            <p:cNvSpPr>
              <a:spLocks noChangeArrowheads="1"/>
            </p:cNvSpPr>
            <p:nvPr/>
          </p:nvSpPr>
          <p:spPr bwMode="auto">
            <a:xfrm>
              <a:off x="4788599" y="2994201"/>
              <a:ext cx="46488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914418" fontAlgn="base">
                <a:spcBef>
                  <a:spcPct val="0"/>
                </a:spcBef>
                <a:spcAft>
                  <a:spcPct val="0"/>
                </a:spcAft>
              </a:pPr>
              <a:r>
                <a:rPr lang="de-DE" sz="1600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de-DE" sz="1800">
                <a:latin typeface="Arial" pitchFamily="34" charset="0"/>
              </a:endParaRPr>
            </a:p>
          </p:txBody>
        </p:sp>
        <p:sp>
          <p:nvSpPr>
            <p:cNvPr id="189" name="Rectangle 62"/>
            <p:cNvSpPr>
              <a:spLocks noChangeArrowheads="1"/>
            </p:cNvSpPr>
            <p:nvPr/>
          </p:nvSpPr>
          <p:spPr bwMode="auto">
            <a:xfrm>
              <a:off x="5858236" y="3044434"/>
              <a:ext cx="38472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914418" fontAlgn="base">
                <a:spcBef>
                  <a:spcPct val="0"/>
                </a:spcBef>
                <a:spcAft>
                  <a:spcPct val="0"/>
                </a:spcAft>
              </a:pPr>
              <a:r>
                <a:rPr lang="de-DE" sz="12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de-DE" sz="1800">
                <a:latin typeface="Arial" pitchFamily="34" charset="0"/>
              </a:endParaRPr>
            </a:p>
          </p:txBody>
        </p:sp>
        <p:sp>
          <p:nvSpPr>
            <p:cNvPr id="190" name="Rectangle 63"/>
            <p:cNvSpPr>
              <a:spLocks noChangeArrowheads="1"/>
            </p:cNvSpPr>
            <p:nvPr/>
          </p:nvSpPr>
          <p:spPr bwMode="auto">
            <a:xfrm>
              <a:off x="5529959" y="4979139"/>
              <a:ext cx="57708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914418" fontAlgn="base">
                <a:spcBef>
                  <a:spcPct val="0"/>
                </a:spcBef>
                <a:spcAft>
                  <a:spcPct val="0"/>
                </a:spcAft>
              </a:pPr>
              <a:r>
                <a:rPr lang="de-DE" sz="2000" b="1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de-DE" sz="1800">
                <a:latin typeface="Arial" pitchFamily="34" charset="0"/>
              </a:endParaRPr>
            </a:p>
          </p:txBody>
        </p:sp>
        <p:sp>
          <p:nvSpPr>
            <p:cNvPr id="191" name="Rectangle 64"/>
            <p:cNvSpPr>
              <a:spLocks noChangeArrowheads="1"/>
            </p:cNvSpPr>
            <p:nvPr/>
          </p:nvSpPr>
          <p:spPr bwMode="auto">
            <a:xfrm>
              <a:off x="7120737" y="4979139"/>
              <a:ext cx="57708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914418" fontAlgn="base">
                <a:spcBef>
                  <a:spcPct val="0"/>
                </a:spcBef>
                <a:spcAft>
                  <a:spcPct val="0"/>
                </a:spcAft>
              </a:pPr>
              <a:r>
                <a:rPr lang="de-DE" sz="2000" b="1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de-DE" sz="1800">
                <a:latin typeface="Arial" pitchFamily="34" charset="0"/>
              </a:endParaRPr>
            </a:p>
          </p:txBody>
        </p:sp>
        <p:sp>
          <p:nvSpPr>
            <p:cNvPr id="192" name="Rectangle 65"/>
            <p:cNvSpPr>
              <a:spLocks noChangeArrowheads="1"/>
            </p:cNvSpPr>
            <p:nvPr/>
          </p:nvSpPr>
          <p:spPr bwMode="auto">
            <a:xfrm>
              <a:off x="5798052" y="5257576"/>
              <a:ext cx="46488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914418" fontAlgn="base">
                <a:spcBef>
                  <a:spcPct val="0"/>
                </a:spcBef>
                <a:spcAft>
                  <a:spcPct val="0"/>
                </a:spcAft>
              </a:pPr>
              <a:r>
                <a:rPr lang="de-DE" sz="1600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de-DE" sz="1800">
                <a:latin typeface="Arial" pitchFamily="34" charset="0"/>
              </a:endParaRPr>
            </a:p>
          </p:txBody>
        </p:sp>
        <p:sp>
          <p:nvSpPr>
            <p:cNvPr id="193" name="Rectangle 67"/>
            <p:cNvSpPr>
              <a:spLocks noChangeArrowheads="1"/>
            </p:cNvSpPr>
            <p:nvPr/>
          </p:nvSpPr>
          <p:spPr bwMode="auto">
            <a:xfrm>
              <a:off x="6535308" y="5257576"/>
              <a:ext cx="46488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914418" fontAlgn="base">
                <a:spcBef>
                  <a:spcPct val="0"/>
                </a:spcBef>
                <a:spcAft>
                  <a:spcPct val="0"/>
                </a:spcAft>
              </a:pPr>
              <a:r>
                <a:rPr lang="de-DE" sz="1600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de-DE" sz="1800">
                <a:latin typeface="Arial" pitchFamily="34" charset="0"/>
              </a:endParaRPr>
            </a:p>
          </p:txBody>
        </p:sp>
        <p:sp>
          <p:nvSpPr>
            <p:cNvPr id="194" name="Rectangle 68"/>
            <p:cNvSpPr>
              <a:spLocks noChangeArrowheads="1"/>
            </p:cNvSpPr>
            <p:nvPr/>
          </p:nvSpPr>
          <p:spPr bwMode="auto">
            <a:xfrm>
              <a:off x="6574975" y="5257576"/>
              <a:ext cx="46488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914418" fontAlgn="base">
                <a:spcBef>
                  <a:spcPct val="0"/>
                </a:spcBef>
                <a:spcAft>
                  <a:spcPct val="0"/>
                </a:spcAft>
              </a:pPr>
              <a:r>
                <a:rPr lang="de-DE" sz="1600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de-DE" sz="1800">
                <a:latin typeface="Arial" pitchFamily="34" charset="0"/>
              </a:endParaRPr>
            </a:p>
          </p:txBody>
        </p:sp>
        <p:sp>
          <p:nvSpPr>
            <p:cNvPr id="195" name="Rectangle 69"/>
            <p:cNvSpPr>
              <a:spLocks noChangeArrowheads="1"/>
            </p:cNvSpPr>
            <p:nvPr/>
          </p:nvSpPr>
          <p:spPr bwMode="auto">
            <a:xfrm>
              <a:off x="6889575" y="5269058"/>
              <a:ext cx="51296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914418" fontAlgn="base">
                <a:spcBef>
                  <a:spcPct val="0"/>
                </a:spcBef>
                <a:spcAft>
                  <a:spcPct val="0"/>
                </a:spcAft>
              </a:pPr>
              <a:r>
                <a:rPr lang="de-DE" sz="16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de-DE" sz="1800">
                <a:latin typeface="Arial" pitchFamily="34" charset="0"/>
              </a:endParaRPr>
            </a:p>
          </p:txBody>
        </p:sp>
        <p:sp>
          <p:nvSpPr>
            <p:cNvPr id="196" name="Rectangle 70"/>
            <p:cNvSpPr>
              <a:spLocks noChangeArrowheads="1"/>
            </p:cNvSpPr>
            <p:nvPr/>
          </p:nvSpPr>
          <p:spPr bwMode="auto">
            <a:xfrm>
              <a:off x="5598350" y="5481474"/>
              <a:ext cx="46488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914418" fontAlgn="base">
                <a:spcBef>
                  <a:spcPct val="0"/>
                </a:spcBef>
                <a:spcAft>
                  <a:spcPct val="0"/>
                </a:spcAft>
              </a:pPr>
              <a:r>
                <a:rPr lang="de-DE" sz="1600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de-DE" sz="1800">
                <a:latin typeface="Arial" pitchFamily="34" charset="0"/>
              </a:endParaRPr>
            </a:p>
          </p:txBody>
        </p:sp>
        <p:sp>
          <p:nvSpPr>
            <p:cNvPr id="197" name="Rectangle 71"/>
            <p:cNvSpPr>
              <a:spLocks noChangeArrowheads="1"/>
            </p:cNvSpPr>
            <p:nvPr/>
          </p:nvSpPr>
          <p:spPr bwMode="auto">
            <a:xfrm>
              <a:off x="7049610" y="5491520"/>
              <a:ext cx="51296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914418" fontAlgn="base">
                <a:spcBef>
                  <a:spcPct val="0"/>
                </a:spcBef>
                <a:spcAft>
                  <a:spcPct val="0"/>
                </a:spcAft>
              </a:pPr>
              <a:r>
                <a:rPr lang="de-DE" sz="16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de-DE" sz="1800">
                <a:latin typeface="Arial" pitchFamily="34" charset="0"/>
              </a:endParaRPr>
            </a:p>
          </p:txBody>
        </p:sp>
        <p:sp>
          <p:nvSpPr>
            <p:cNvPr id="198" name="Rectangle 72"/>
            <p:cNvSpPr>
              <a:spLocks noChangeArrowheads="1"/>
            </p:cNvSpPr>
            <p:nvPr/>
          </p:nvSpPr>
          <p:spPr bwMode="auto">
            <a:xfrm>
              <a:off x="5275544" y="5706807"/>
              <a:ext cx="46488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914418" fontAlgn="base">
                <a:spcBef>
                  <a:spcPct val="0"/>
                </a:spcBef>
                <a:spcAft>
                  <a:spcPct val="0"/>
                </a:spcAft>
              </a:pPr>
              <a:r>
                <a:rPr lang="de-DE" sz="1600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de-DE" sz="1800">
                <a:latin typeface="Arial" pitchFamily="34" charset="0"/>
              </a:endParaRPr>
            </a:p>
          </p:txBody>
        </p:sp>
        <p:sp>
          <p:nvSpPr>
            <p:cNvPr id="199" name="Rectangle 73"/>
            <p:cNvSpPr>
              <a:spLocks noChangeArrowheads="1"/>
            </p:cNvSpPr>
            <p:nvPr/>
          </p:nvSpPr>
          <p:spPr bwMode="auto">
            <a:xfrm>
              <a:off x="7373784" y="5718289"/>
              <a:ext cx="51296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914418" fontAlgn="base">
                <a:spcBef>
                  <a:spcPct val="0"/>
                </a:spcBef>
                <a:spcAft>
                  <a:spcPct val="0"/>
                </a:spcAft>
              </a:pPr>
              <a:r>
                <a:rPr lang="de-DE" sz="16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de-DE" sz="1800">
                <a:latin typeface="Arial" pitchFamily="34" charset="0"/>
              </a:endParaRPr>
            </a:p>
          </p:txBody>
        </p:sp>
        <p:sp>
          <p:nvSpPr>
            <p:cNvPr id="200" name="Text Box 30"/>
            <p:cNvSpPr txBox="1">
              <a:spLocks noChangeArrowheads="1"/>
            </p:cNvSpPr>
            <p:nvPr/>
          </p:nvSpPr>
          <p:spPr bwMode="auto">
            <a:xfrm>
              <a:off x="4212746" y="2759525"/>
              <a:ext cx="2097830" cy="72000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FF0000"/>
              </a:solidFill>
            </a:ln>
            <a:extLst/>
          </p:spPr>
          <p:txBody>
            <a:bodyPr wrap="square">
              <a:spAutoFit/>
            </a:bodyPr>
            <a:lstStyle/>
            <a:p>
              <a:pPr algn="ctr" fontAlgn="base"/>
              <a:endParaRPr lang="de-DE" sz="1050" dirty="0">
                <a:solidFill>
                  <a:srgbClr val="FF0000"/>
                </a:solidFill>
                <a:latin typeface="Calibri"/>
                <a:ea typeface="Times New Roman"/>
                <a:cs typeface="Times New Roman"/>
              </a:endParaRPr>
            </a:p>
            <a:p>
              <a:pPr algn="ctr" fontAlgn="base"/>
              <a:r>
                <a:rPr lang="de-DE" sz="1600" dirty="0">
                  <a:solidFill>
                    <a:srgbClr val="FF0000"/>
                  </a:solidFill>
                  <a:latin typeface="Calibri"/>
                  <a:ea typeface="Times New Roman"/>
                  <a:cs typeface="Times New Roman"/>
                </a:rPr>
                <a:t>Fortschreibung</a:t>
              </a:r>
              <a:endParaRPr lang="de-DE" sz="1200" dirty="0">
                <a:solidFill>
                  <a:srgbClr val="FF0000"/>
                </a:solidFill>
                <a:latin typeface="Times New Roman"/>
                <a:ea typeface="Times New Roman"/>
              </a:endParaRPr>
            </a:p>
          </p:txBody>
        </p:sp>
        <p:sp>
          <p:nvSpPr>
            <p:cNvPr id="201" name="Text Box 30"/>
            <p:cNvSpPr txBox="1">
              <a:spLocks noChangeArrowheads="1"/>
            </p:cNvSpPr>
            <p:nvPr/>
          </p:nvSpPr>
          <p:spPr bwMode="auto">
            <a:xfrm>
              <a:off x="5725557" y="4149465"/>
              <a:ext cx="2097830" cy="72000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FF0000"/>
              </a:solidFill>
            </a:ln>
            <a:extLst/>
          </p:spPr>
          <p:txBody>
            <a:bodyPr wrap="square">
              <a:spAutoFit/>
            </a:bodyPr>
            <a:lstStyle/>
            <a:p>
              <a:pPr algn="ctr" fontAlgn="base"/>
              <a:endParaRPr lang="de-DE" sz="1000" dirty="0">
                <a:solidFill>
                  <a:srgbClr val="FF0000"/>
                </a:solidFill>
                <a:latin typeface="Calibri"/>
                <a:ea typeface="Times New Roman"/>
                <a:cs typeface="Times New Roman"/>
              </a:endParaRPr>
            </a:p>
            <a:p>
              <a:pPr algn="ctr" fontAlgn="base"/>
              <a:r>
                <a:rPr lang="de-DE" sz="1600" dirty="0">
                  <a:solidFill>
                    <a:srgbClr val="FF0000"/>
                  </a:solidFill>
                  <a:latin typeface="Calibri"/>
                  <a:ea typeface="Times New Roman"/>
                  <a:cs typeface="Times New Roman"/>
                </a:rPr>
                <a:t>Einstieg</a:t>
              </a:r>
              <a:endParaRPr lang="de-DE" sz="1200" dirty="0">
                <a:solidFill>
                  <a:srgbClr val="FF0000"/>
                </a:solidFill>
                <a:latin typeface="Times New Roman"/>
                <a:ea typeface="Times New Roman"/>
              </a:endParaRPr>
            </a:p>
          </p:txBody>
        </p:sp>
        <p:sp>
          <p:nvSpPr>
            <p:cNvPr id="202" name="Text Box 30"/>
            <p:cNvSpPr txBox="1">
              <a:spLocks noChangeArrowheads="1"/>
            </p:cNvSpPr>
            <p:nvPr/>
          </p:nvSpPr>
          <p:spPr bwMode="auto">
            <a:xfrm>
              <a:off x="7389303" y="5073270"/>
              <a:ext cx="2097830" cy="72000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FF0000"/>
              </a:solidFill>
            </a:ln>
            <a:extLst/>
          </p:spPr>
          <p:txBody>
            <a:bodyPr wrap="square">
              <a:spAutoFit/>
            </a:bodyPr>
            <a:lstStyle/>
            <a:p>
              <a:pPr algn="ctr" fontAlgn="base"/>
              <a:endParaRPr lang="de-DE" sz="571" dirty="0">
                <a:solidFill>
                  <a:srgbClr val="FF0000"/>
                </a:solidFill>
                <a:ea typeface="Times New Roman"/>
                <a:cs typeface="Times New Roman"/>
              </a:endParaRPr>
            </a:p>
            <a:p>
              <a:pPr algn="ctr" fontAlgn="base"/>
              <a:r>
                <a:rPr lang="de-DE" sz="1600" dirty="0">
                  <a:solidFill>
                    <a:srgbClr val="FF0000"/>
                  </a:solidFill>
                  <a:ea typeface="Times New Roman"/>
                  <a:cs typeface="Times New Roman"/>
                </a:rPr>
                <a:t>Steuergruppe </a:t>
              </a:r>
              <a:endParaRPr lang="de-DE" sz="1200" dirty="0">
                <a:solidFill>
                  <a:srgbClr val="FF0000"/>
                </a:solidFill>
                <a:latin typeface="Times New Roman"/>
                <a:ea typeface="Times New Roman"/>
              </a:endParaRPr>
            </a:p>
            <a:p>
              <a:pPr algn="ctr" fontAlgn="base"/>
              <a:r>
                <a:rPr lang="de-DE" sz="1600" dirty="0">
                  <a:solidFill>
                    <a:srgbClr val="FF0000"/>
                  </a:solidFill>
                  <a:ea typeface="Times New Roman"/>
                  <a:cs typeface="Times New Roman"/>
                </a:rPr>
                <a:t>bilden</a:t>
              </a:r>
              <a:endParaRPr lang="de-DE" sz="1200" dirty="0">
                <a:solidFill>
                  <a:srgbClr val="FF0000"/>
                </a:solidFill>
                <a:latin typeface="Times New Roman"/>
                <a:ea typeface="Times New Roman"/>
              </a:endParaRPr>
            </a:p>
          </p:txBody>
        </p:sp>
        <p:sp>
          <p:nvSpPr>
            <p:cNvPr id="203" name="Text Box 30"/>
            <p:cNvSpPr txBox="1">
              <a:spLocks noChangeArrowheads="1"/>
            </p:cNvSpPr>
            <p:nvPr/>
          </p:nvSpPr>
          <p:spPr bwMode="auto">
            <a:xfrm>
              <a:off x="7071905" y="6006963"/>
              <a:ext cx="2097830" cy="72000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FF0000"/>
              </a:solidFill>
            </a:ln>
            <a:extLst/>
          </p:spPr>
          <p:txBody>
            <a:bodyPr wrap="square">
              <a:spAutoFit/>
            </a:bodyPr>
            <a:lstStyle/>
            <a:p>
              <a:pPr algn="ctr" fontAlgn="base"/>
              <a:endParaRPr lang="de-DE" sz="571" dirty="0">
                <a:solidFill>
                  <a:srgbClr val="FF0000"/>
                </a:solidFill>
                <a:ea typeface="Times New Roman"/>
                <a:cs typeface="Times New Roman"/>
              </a:endParaRPr>
            </a:p>
            <a:p>
              <a:pPr algn="ctr" fontAlgn="base"/>
              <a:r>
                <a:rPr lang="de-DE" sz="1600" dirty="0">
                  <a:solidFill>
                    <a:srgbClr val="FF0000"/>
                  </a:solidFill>
                  <a:ea typeface="Times New Roman"/>
                  <a:cs typeface="Times New Roman"/>
                </a:rPr>
                <a:t>Bestandsaufnahme</a:t>
              </a:r>
              <a:endParaRPr lang="de-DE" sz="1200" dirty="0">
                <a:solidFill>
                  <a:srgbClr val="FF0000"/>
                </a:solidFill>
                <a:latin typeface="Times New Roman"/>
                <a:ea typeface="Times New Roman"/>
              </a:endParaRPr>
            </a:p>
            <a:p>
              <a:pPr algn="ctr" fontAlgn="base"/>
              <a:r>
                <a:rPr lang="de-DE" sz="1600" dirty="0">
                  <a:solidFill>
                    <a:srgbClr val="FF0000"/>
                  </a:solidFill>
                  <a:ea typeface="Times New Roman"/>
                  <a:cs typeface="Times New Roman"/>
                </a:rPr>
                <a:t>durchführen</a:t>
              </a:r>
              <a:endParaRPr lang="de-DE" sz="1200" dirty="0">
                <a:solidFill>
                  <a:srgbClr val="FF0000"/>
                </a:solidFill>
                <a:latin typeface="Times New Roman"/>
                <a:ea typeface="Times New Roman"/>
              </a:endParaRPr>
            </a:p>
          </p:txBody>
        </p:sp>
        <p:sp>
          <p:nvSpPr>
            <p:cNvPr id="204" name="Text Box 30"/>
            <p:cNvSpPr txBox="1">
              <a:spLocks noChangeArrowheads="1"/>
            </p:cNvSpPr>
            <p:nvPr/>
          </p:nvSpPr>
          <p:spPr bwMode="auto">
            <a:xfrm>
              <a:off x="6486983" y="6857981"/>
              <a:ext cx="2097830" cy="72000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FF0000"/>
              </a:solidFill>
            </a:ln>
            <a:extLst/>
          </p:spPr>
          <p:txBody>
            <a:bodyPr wrap="square">
              <a:spAutoFit/>
            </a:bodyPr>
            <a:lstStyle/>
            <a:p>
              <a:pPr algn="ctr" fontAlgn="base"/>
              <a:endParaRPr lang="de-DE" sz="600" dirty="0">
                <a:solidFill>
                  <a:srgbClr val="FF0000"/>
                </a:solidFill>
                <a:ea typeface="Times New Roman"/>
                <a:cs typeface="Times New Roman"/>
              </a:endParaRPr>
            </a:p>
            <a:p>
              <a:pPr algn="ctr" fontAlgn="base"/>
              <a:r>
                <a:rPr lang="de-DE" sz="1600" dirty="0">
                  <a:solidFill>
                    <a:srgbClr val="FF0000"/>
                  </a:solidFill>
                  <a:ea typeface="Times New Roman"/>
                  <a:cs typeface="Times New Roman"/>
                </a:rPr>
                <a:t>Leitbild entwickeln</a:t>
              </a:r>
              <a:br>
                <a:rPr lang="de-DE" sz="1600" dirty="0">
                  <a:solidFill>
                    <a:srgbClr val="FF0000"/>
                  </a:solidFill>
                  <a:ea typeface="Times New Roman"/>
                  <a:cs typeface="Times New Roman"/>
                </a:rPr>
              </a:br>
              <a:r>
                <a:rPr lang="de-DE" sz="1600" dirty="0">
                  <a:solidFill>
                    <a:srgbClr val="FF0000"/>
                  </a:solidFill>
                  <a:ea typeface="Times New Roman"/>
                  <a:cs typeface="Times New Roman"/>
                </a:rPr>
                <a:t>bzw. reflektieren</a:t>
              </a:r>
              <a:endParaRPr lang="de-DE" sz="1200" dirty="0">
                <a:solidFill>
                  <a:srgbClr val="FF0000"/>
                </a:solidFill>
                <a:latin typeface="Times New Roman"/>
                <a:ea typeface="Times New Roman"/>
              </a:endParaRPr>
            </a:p>
          </p:txBody>
        </p:sp>
        <p:sp>
          <p:nvSpPr>
            <p:cNvPr id="205" name="Text Box 30"/>
            <p:cNvSpPr txBox="1">
              <a:spLocks noChangeArrowheads="1"/>
            </p:cNvSpPr>
            <p:nvPr/>
          </p:nvSpPr>
          <p:spPr bwMode="auto">
            <a:xfrm>
              <a:off x="4041575" y="6859853"/>
              <a:ext cx="2097830" cy="72000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FF0000"/>
              </a:solidFill>
            </a:ln>
            <a:extLst/>
          </p:spPr>
          <p:txBody>
            <a:bodyPr wrap="square">
              <a:spAutoFit/>
            </a:bodyPr>
            <a:lstStyle/>
            <a:p>
              <a:pPr algn="ctr" fontAlgn="base"/>
              <a:endParaRPr lang="de-DE" sz="571" dirty="0">
                <a:solidFill>
                  <a:srgbClr val="FF0000"/>
                </a:solidFill>
                <a:ea typeface="Times New Roman"/>
                <a:cs typeface="Times New Roman"/>
              </a:endParaRPr>
            </a:p>
            <a:p>
              <a:pPr algn="ctr" fontAlgn="base"/>
              <a:r>
                <a:rPr lang="de-DE" sz="1600" dirty="0">
                  <a:solidFill>
                    <a:srgbClr val="FF0000"/>
                  </a:solidFill>
                  <a:ea typeface="Times New Roman"/>
                  <a:cs typeface="Times New Roman"/>
                </a:rPr>
                <a:t>Entwicklungsziele </a:t>
              </a:r>
              <a:endParaRPr lang="de-DE" sz="1200" dirty="0">
                <a:solidFill>
                  <a:srgbClr val="FF0000"/>
                </a:solidFill>
                <a:latin typeface="Times New Roman"/>
                <a:ea typeface="Times New Roman"/>
              </a:endParaRPr>
            </a:p>
            <a:p>
              <a:pPr algn="ctr" fontAlgn="base"/>
              <a:r>
                <a:rPr lang="de-DE" sz="1600" dirty="0">
                  <a:solidFill>
                    <a:srgbClr val="FF0000"/>
                  </a:solidFill>
                  <a:ea typeface="Times New Roman"/>
                  <a:cs typeface="Times New Roman"/>
                </a:rPr>
                <a:t>&amp; -vorhaben festlegen</a:t>
              </a:r>
              <a:endParaRPr lang="de-DE" sz="1200" dirty="0">
                <a:solidFill>
                  <a:srgbClr val="FF0000"/>
                </a:solidFill>
                <a:latin typeface="Times New Roman"/>
                <a:ea typeface="Times New Roman"/>
              </a:endParaRPr>
            </a:p>
          </p:txBody>
        </p:sp>
        <p:sp>
          <p:nvSpPr>
            <p:cNvPr id="206" name="Text Box 30"/>
            <p:cNvSpPr txBox="1">
              <a:spLocks noChangeArrowheads="1"/>
            </p:cNvSpPr>
            <p:nvPr/>
          </p:nvSpPr>
          <p:spPr bwMode="auto">
            <a:xfrm>
              <a:off x="3417035" y="6006963"/>
              <a:ext cx="2097830" cy="72000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FF0000"/>
              </a:solidFill>
            </a:ln>
            <a:extLst/>
          </p:spPr>
          <p:txBody>
            <a:bodyPr wrap="square">
              <a:spAutoFit/>
            </a:bodyPr>
            <a:lstStyle/>
            <a:p>
              <a:pPr algn="ctr" fontAlgn="base"/>
              <a:endParaRPr lang="de-DE" sz="571" dirty="0">
                <a:solidFill>
                  <a:srgbClr val="FF0000"/>
                </a:solidFill>
                <a:ea typeface="Times New Roman"/>
                <a:cs typeface="Times New Roman"/>
              </a:endParaRPr>
            </a:p>
            <a:p>
              <a:pPr algn="ctr" fontAlgn="base"/>
              <a:r>
                <a:rPr lang="de-DE" sz="1600" dirty="0">
                  <a:solidFill>
                    <a:srgbClr val="FF0000"/>
                  </a:solidFill>
                  <a:ea typeface="Times New Roman"/>
                  <a:cs typeface="Times New Roman"/>
                </a:rPr>
                <a:t>Vorhaben planen</a:t>
              </a:r>
              <a:endParaRPr lang="de-DE" sz="1200" dirty="0">
                <a:solidFill>
                  <a:srgbClr val="FF0000"/>
                </a:solidFill>
                <a:latin typeface="Times New Roman"/>
                <a:ea typeface="Times New Roman"/>
              </a:endParaRPr>
            </a:p>
            <a:p>
              <a:pPr algn="ctr" fontAlgn="base"/>
              <a:r>
                <a:rPr lang="de-DE" sz="1600" dirty="0">
                  <a:solidFill>
                    <a:srgbClr val="FF0000"/>
                  </a:solidFill>
                  <a:ea typeface="Times New Roman"/>
                  <a:cs typeface="Times New Roman"/>
                </a:rPr>
                <a:t>und umsetzen</a:t>
              </a:r>
              <a:endParaRPr lang="de-DE" sz="1200" dirty="0">
                <a:solidFill>
                  <a:srgbClr val="FF0000"/>
                </a:solidFill>
                <a:latin typeface="Times New Roman"/>
                <a:ea typeface="Times New Roman"/>
              </a:endParaRPr>
            </a:p>
          </p:txBody>
        </p:sp>
        <p:sp>
          <p:nvSpPr>
            <p:cNvPr id="207" name="Text Box 30"/>
            <p:cNvSpPr txBox="1">
              <a:spLocks noChangeArrowheads="1"/>
            </p:cNvSpPr>
            <p:nvPr/>
          </p:nvSpPr>
          <p:spPr bwMode="auto">
            <a:xfrm>
              <a:off x="2977376" y="5094073"/>
              <a:ext cx="2097830" cy="72000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FF0000"/>
              </a:solidFill>
            </a:ln>
            <a:extLst/>
          </p:spPr>
          <p:txBody>
            <a:bodyPr wrap="square">
              <a:spAutoFit/>
            </a:bodyPr>
            <a:lstStyle/>
            <a:p>
              <a:pPr algn="ctr" fontAlgn="base"/>
              <a:endParaRPr lang="de-DE" sz="1600" dirty="0">
                <a:solidFill>
                  <a:srgbClr val="FF0000"/>
                </a:solidFill>
                <a:latin typeface="Calibri"/>
                <a:ea typeface="Times New Roman"/>
                <a:cs typeface="Times New Roman"/>
              </a:endParaRPr>
            </a:p>
            <a:p>
              <a:pPr algn="ctr" fontAlgn="base"/>
              <a:r>
                <a:rPr lang="de-DE" sz="1600" dirty="0">
                  <a:solidFill>
                    <a:srgbClr val="FF0000"/>
                  </a:solidFill>
                  <a:ea typeface="Times New Roman"/>
                  <a:cs typeface="Times New Roman"/>
                </a:rPr>
                <a:t>Vorhaben überprüfen</a:t>
              </a:r>
              <a:endParaRPr lang="de-DE" sz="1200" dirty="0">
                <a:solidFill>
                  <a:srgbClr val="FF0000"/>
                </a:solidFill>
                <a:latin typeface="Times New Roman"/>
                <a:ea typeface="Times New Roman"/>
              </a:endParaRPr>
            </a:p>
            <a:p>
              <a:pPr algn="ctr" fontAlgn="base"/>
              <a:endParaRPr lang="de-DE" sz="1200" dirty="0">
                <a:solidFill>
                  <a:srgbClr val="FF0000"/>
                </a:solidFill>
                <a:latin typeface="Times New Roman"/>
                <a:ea typeface="Times New Roman"/>
              </a:endParaRPr>
            </a:p>
          </p:txBody>
        </p:sp>
        <p:sp>
          <p:nvSpPr>
            <p:cNvPr id="208" name="Text Box 30"/>
            <p:cNvSpPr txBox="1">
              <a:spLocks noChangeArrowheads="1"/>
            </p:cNvSpPr>
            <p:nvPr/>
          </p:nvSpPr>
          <p:spPr bwMode="auto">
            <a:xfrm>
              <a:off x="3089517" y="3931769"/>
              <a:ext cx="2097830" cy="72000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FF0000"/>
              </a:solidFill>
            </a:ln>
            <a:extLst/>
          </p:spPr>
          <p:txBody>
            <a:bodyPr wrap="square">
              <a:spAutoFit/>
            </a:bodyPr>
            <a:lstStyle/>
            <a:p>
              <a:pPr algn="ctr" fontAlgn="base"/>
              <a:endParaRPr lang="de-DE" sz="1000" dirty="0">
                <a:solidFill>
                  <a:srgbClr val="FF0000"/>
                </a:solidFill>
                <a:latin typeface="Calibri"/>
                <a:ea typeface="Times New Roman"/>
                <a:cs typeface="Times New Roman"/>
              </a:endParaRPr>
            </a:p>
            <a:p>
              <a:pPr algn="ctr" fontAlgn="base"/>
              <a:r>
                <a:rPr lang="de-DE" sz="1600" dirty="0">
                  <a:solidFill>
                    <a:srgbClr val="FF0000"/>
                  </a:solidFill>
                  <a:ea typeface="Times New Roman"/>
                  <a:cs typeface="Times New Roman"/>
                </a:rPr>
                <a:t>Textfassung</a:t>
              </a:r>
              <a:endParaRPr lang="de-DE" sz="1200" dirty="0">
                <a:solidFill>
                  <a:srgbClr val="FF0000"/>
                </a:solidFill>
                <a:latin typeface="Times New Roman"/>
                <a:ea typeface="Times New Roman"/>
              </a:endParaRPr>
            </a:p>
          </p:txBody>
        </p:sp>
      </p:grpSp>
      <p:grpSp>
        <p:nvGrpSpPr>
          <p:cNvPr id="293" name="Gruppieren 292"/>
          <p:cNvGrpSpPr/>
          <p:nvPr/>
        </p:nvGrpSpPr>
        <p:grpSpPr>
          <a:xfrm>
            <a:off x="8223032" y="3227902"/>
            <a:ext cx="2210216" cy="757129"/>
            <a:chOff x="8223032" y="3227902"/>
            <a:chExt cx="2210216" cy="757129"/>
          </a:xfrm>
        </p:grpSpPr>
        <p:sp>
          <p:nvSpPr>
            <p:cNvPr id="210" name="Textfeld 209"/>
            <p:cNvSpPr txBox="1"/>
            <p:nvPr/>
          </p:nvSpPr>
          <p:spPr>
            <a:xfrm>
              <a:off x="8704292" y="3227902"/>
              <a:ext cx="1728956" cy="343819"/>
            </a:xfrm>
            <a:prstGeom prst="rect">
              <a:avLst/>
            </a:prstGeom>
            <a:solidFill>
              <a:srgbClr val="FF0000"/>
            </a:solidFill>
            <a:ln w="28575">
              <a:solidFill>
                <a:schemeClr val="tx2">
                  <a:lumMod val="75000"/>
                </a:schemeClr>
              </a:solidFill>
            </a:ln>
          </p:spPr>
          <p:txBody>
            <a:bodyPr wrap="square" lIns="91429" tIns="45715" rIns="91429" bIns="45715" rtlCol="0">
              <a:spAutoFit/>
            </a:bodyPr>
            <a:lstStyle/>
            <a:p>
              <a:pPr algn="ctr" fontAlgn="base"/>
              <a:r>
                <a:rPr lang="de-DE" sz="1600" b="1" dirty="0">
                  <a:solidFill>
                    <a:schemeClr val="bg1"/>
                  </a:solidFill>
                  <a:ea typeface="Times New Roman"/>
                  <a:cs typeface="Times New Roman"/>
                </a:rPr>
                <a:t>ins Thema Vielfalt</a:t>
              </a:r>
            </a:p>
          </p:txBody>
        </p:sp>
        <p:cxnSp>
          <p:nvCxnSpPr>
            <p:cNvPr id="211" name="Gerader Verbinder 167"/>
            <p:cNvCxnSpPr>
              <a:endCxn id="201" idx="3"/>
            </p:cNvCxnSpPr>
            <p:nvPr/>
          </p:nvCxnSpPr>
          <p:spPr>
            <a:xfrm flipH="1">
              <a:off x="8223032" y="3559143"/>
              <a:ext cx="487750" cy="425888"/>
            </a:xfrm>
            <a:prstGeom prst="line">
              <a:avLst/>
            </a:prstGeom>
            <a:ln w="28575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2" name="Gruppieren 71"/>
          <p:cNvGrpSpPr/>
          <p:nvPr/>
        </p:nvGrpSpPr>
        <p:grpSpPr>
          <a:xfrm>
            <a:off x="9879716" y="4406080"/>
            <a:ext cx="1921684" cy="573283"/>
            <a:chOff x="9893510" y="4874242"/>
            <a:chExt cx="1921684" cy="573283"/>
          </a:xfrm>
        </p:grpSpPr>
        <p:sp>
          <p:nvSpPr>
            <p:cNvPr id="213" name="Textfeld 212"/>
            <p:cNvSpPr txBox="1"/>
            <p:nvPr/>
          </p:nvSpPr>
          <p:spPr>
            <a:xfrm>
              <a:off x="10172739" y="4874242"/>
              <a:ext cx="1642455" cy="338544"/>
            </a:xfrm>
            <a:prstGeom prst="rect">
              <a:avLst/>
            </a:prstGeom>
            <a:solidFill>
              <a:srgbClr val="FF0000"/>
            </a:solidFill>
            <a:ln w="28575">
              <a:solidFill>
                <a:schemeClr val="tx2">
                  <a:lumMod val="75000"/>
                </a:schemeClr>
              </a:solidFill>
            </a:ln>
          </p:spPr>
          <p:txBody>
            <a:bodyPr wrap="square" lIns="91429" tIns="45715" rIns="91429" bIns="45715" rtlCol="0">
              <a:spAutoFit/>
            </a:bodyPr>
            <a:lstStyle/>
            <a:p>
              <a:pPr algn="ctr" fontAlgn="base"/>
              <a:r>
                <a:rPr lang="de-DE" sz="1600" b="1" dirty="0">
                  <a:solidFill>
                    <a:schemeClr val="bg1"/>
                  </a:solidFill>
                  <a:ea typeface="Times New Roman"/>
                  <a:cs typeface="Times New Roman"/>
                </a:rPr>
                <a:t>Mandat erteilen </a:t>
              </a:r>
            </a:p>
          </p:txBody>
        </p:sp>
        <p:cxnSp>
          <p:nvCxnSpPr>
            <p:cNvPr id="214" name="Gerader Verbinder 167"/>
            <p:cNvCxnSpPr/>
            <p:nvPr/>
          </p:nvCxnSpPr>
          <p:spPr>
            <a:xfrm flipH="1">
              <a:off x="9893510" y="5192376"/>
              <a:ext cx="265435" cy="255149"/>
            </a:xfrm>
            <a:prstGeom prst="line">
              <a:avLst/>
            </a:prstGeom>
            <a:ln w="28575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9" name="Gruppieren 238"/>
          <p:cNvGrpSpPr/>
          <p:nvPr/>
        </p:nvGrpSpPr>
        <p:grpSpPr>
          <a:xfrm>
            <a:off x="9593127" y="5273521"/>
            <a:ext cx="2496306" cy="611414"/>
            <a:chOff x="9593127" y="6161553"/>
            <a:chExt cx="2496306" cy="611414"/>
          </a:xfrm>
        </p:grpSpPr>
        <p:sp>
          <p:nvSpPr>
            <p:cNvPr id="219" name="Textfeld 218"/>
            <p:cNvSpPr txBox="1"/>
            <p:nvPr/>
          </p:nvSpPr>
          <p:spPr>
            <a:xfrm>
              <a:off x="10163703" y="6161553"/>
              <a:ext cx="1925730" cy="584765"/>
            </a:xfrm>
            <a:prstGeom prst="rect">
              <a:avLst/>
            </a:prstGeom>
            <a:solidFill>
              <a:srgbClr val="FF0000"/>
            </a:solidFill>
            <a:ln w="28575">
              <a:solidFill>
                <a:schemeClr val="tx2">
                  <a:lumMod val="75000"/>
                </a:schemeClr>
              </a:solidFill>
            </a:ln>
          </p:spPr>
          <p:txBody>
            <a:bodyPr wrap="square" lIns="91429" tIns="45715" rIns="91429" bIns="45715" rtlCol="0">
              <a:spAutoFit/>
            </a:bodyPr>
            <a:lstStyle/>
            <a:p>
              <a:pPr algn="ctr" fontAlgn="base"/>
              <a:r>
                <a:rPr lang="de-DE" sz="1600" b="1" dirty="0">
                  <a:solidFill>
                    <a:schemeClr val="bg1"/>
                  </a:solidFill>
                  <a:ea typeface="Times New Roman"/>
                  <a:cs typeface="Times New Roman"/>
                </a:rPr>
                <a:t>BuG-Screening oder eigene Befragung</a:t>
              </a:r>
            </a:p>
          </p:txBody>
        </p:sp>
        <p:cxnSp>
          <p:nvCxnSpPr>
            <p:cNvPr id="220" name="Gerader Verbinder 167"/>
            <p:cNvCxnSpPr>
              <a:stCxn id="219" idx="1"/>
            </p:cNvCxnSpPr>
            <p:nvPr/>
          </p:nvCxnSpPr>
          <p:spPr>
            <a:xfrm flipH="1">
              <a:off x="9593127" y="6453936"/>
              <a:ext cx="570576" cy="319031"/>
            </a:xfrm>
            <a:prstGeom prst="line">
              <a:avLst/>
            </a:prstGeom>
            <a:ln w="28575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0" name="Gruppieren 239"/>
          <p:cNvGrpSpPr/>
          <p:nvPr/>
        </p:nvGrpSpPr>
        <p:grpSpPr>
          <a:xfrm>
            <a:off x="8984460" y="6821880"/>
            <a:ext cx="3049990" cy="584765"/>
            <a:chOff x="8984460" y="7709912"/>
            <a:chExt cx="3049990" cy="584765"/>
          </a:xfrm>
        </p:grpSpPr>
        <p:sp>
          <p:nvSpPr>
            <p:cNvPr id="225" name="Textfeld 224"/>
            <p:cNvSpPr txBox="1"/>
            <p:nvPr/>
          </p:nvSpPr>
          <p:spPr>
            <a:xfrm>
              <a:off x="9621424" y="7709912"/>
              <a:ext cx="2413026" cy="584765"/>
            </a:xfrm>
            <a:prstGeom prst="rect">
              <a:avLst/>
            </a:prstGeom>
            <a:solidFill>
              <a:srgbClr val="FF0000"/>
            </a:solidFill>
            <a:ln w="28575">
              <a:solidFill>
                <a:schemeClr val="tx2">
                  <a:lumMod val="75000"/>
                </a:schemeClr>
              </a:solidFill>
            </a:ln>
          </p:spPr>
          <p:txBody>
            <a:bodyPr wrap="square" lIns="91429" tIns="45715" rIns="91429" bIns="45715" rtlCol="0">
              <a:spAutoFit/>
            </a:bodyPr>
            <a:lstStyle/>
            <a:p>
              <a:pPr algn="ctr" fontAlgn="base"/>
              <a:r>
                <a:rPr lang="de-DE" sz="1600" b="1" dirty="0">
                  <a:solidFill>
                    <a:schemeClr val="bg1"/>
                  </a:solidFill>
                </a:rPr>
                <a:t>gemeinsames </a:t>
              </a:r>
              <a:r>
                <a:rPr lang="de-DE" sz="1600" b="1" dirty="0" err="1">
                  <a:solidFill>
                    <a:schemeClr val="bg1"/>
                  </a:solidFill>
                </a:rPr>
                <a:t>salutogenes</a:t>
              </a:r>
              <a:r>
                <a:rPr lang="de-DE" sz="1600" b="1" dirty="0">
                  <a:solidFill>
                    <a:schemeClr val="bg1"/>
                  </a:solidFill>
                </a:rPr>
                <a:t> Verständnis von Vielfalt</a:t>
              </a:r>
            </a:p>
          </p:txBody>
        </p:sp>
        <p:cxnSp>
          <p:nvCxnSpPr>
            <p:cNvPr id="226" name="Gerader Verbinder 167"/>
            <p:cNvCxnSpPr>
              <a:stCxn id="225" idx="1"/>
            </p:cNvCxnSpPr>
            <p:nvPr/>
          </p:nvCxnSpPr>
          <p:spPr>
            <a:xfrm flipH="1" flipV="1">
              <a:off x="8984460" y="7915581"/>
              <a:ext cx="636964" cy="86714"/>
            </a:xfrm>
            <a:prstGeom prst="line">
              <a:avLst/>
            </a:prstGeom>
            <a:ln w="28575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1" name="Gruppieren 240"/>
          <p:cNvGrpSpPr/>
          <p:nvPr/>
        </p:nvGrpSpPr>
        <p:grpSpPr>
          <a:xfrm>
            <a:off x="8984459" y="7036770"/>
            <a:ext cx="3320997" cy="1601936"/>
            <a:chOff x="8984459" y="7924802"/>
            <a:chExt cx="3320997" cy="1601936"/>
          </a:xfrm>
        </p:grpSpPr>
        <p:sp>
          <p:nvSpPr>
            <p:cNvPr id="229" name="Textfeld 228"/>
            <p:cNvSpPr txBox="1"/>
            <p:nvPr/>
          </p:nvSpPr>
          <p:spPr>
            <a:xfrm>
              <a:off x="9653279" y="8941973"/>
              <a:ext cx="2652177" cy="584765"/>
            </a:xfrm>
            <a:prstGeom prst="rect">
              <a:avLst/>
            </a:prstGeom>
            <a:solidFill>
              <a:srgbClr val="FF0000"/>
            </a:solidFill>
            <a:ln w="28575">
              <a:solidFill>
                <a:schemeClr val="tx2">
                  <a:lumMod val="75000"/>
                </a:schemeClr>
              </a:solidFill>
            </a:ln>
          </p:spPr>
          <p:txBody>
            <a:bodyPr wrap="square" lIns="91429" tIns="45715" rIns="91429" bIns="45715" rtlCol="0">
              <a:spAutoFit/>
            </a:bodyPr>
            <a:lstStyle/>
            <a:p>
              <a:pPr algn="ctr" fontAlgn="base"/>
              <a:r>
                <a:rPr lang="de-DE" sz="1600" b="1" dirty="0">
                  <a:solidFill>
                    <a:schemeClr val="bg1"/>
                  </a:solidFill>
                </a:rPr>
                <a:t>Wertschätzung, Partizipation und Kohärenz</a:t>
              </a:r>
            </a:p>
          </p:txBody>
        </p:sp>
        <p:cxnSp>
          <p:nvCxnSpPr>
            <p:cNvPr id="230" name="Gerader Verbinder 167"/>
            <p:cNvCxnSpPr>
              <a:stCxn id="229" idx="1"/>
            </p:cNvCxnSpPr>
            <p:nvPr/>
          </p:nvCxnSpPr>
          <p:spPr>
            <a:xfrm flipH="1" flipV="1">
              <a:off x="8984459" y="7924802"/>
              <a:ext cx="668820" cy="1309554"/>
            </a:xfrm>
            <a:prstGeom prst="line">
              <a:avLst/>
            </a:prstGeom>
            <a:ln w="28575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0" name="Gruppieren 249"/>
          <p:cNvGrpSpPr/>
          <p:nvPr/>
        </p:nvGrpSpPr>
        <p:grpSpPr>
          <a:xfrm>
            <a:off x="179633" y="7044848"/>
            <a:ext cx="4240224" cy="379869"/>
            <a:chOff x="179633" y="7932880"/>
            <a:chExt cx="4240224" cy="379869"/>
          </a:xfrm>
        </p:grpSpPr>
        <p:sp>
          <p:nvSpPr>
            <p:cNvPr id="231" name="Textfeld 230"/>
            <p:cNvSpPr txBox="1"/>
            <p:nvPr/>
          </p:nvSpPr>
          <p:spPr>
            <a:xfrm>
              <a:off x="179633" y="7974205"/>
              <a:ext cx="3148080" cy="338544"/>
            </a:xfrm>
            <a:prstGeom prst="rect">
              <a:avLst/>
            </a:prstGeom>
            <a:solidFill>
              <a:srgbClr val="FF0000"/>
            </a:solidFill>
            <a:ln w="28575">
              <a:solidFill>
                <a:schemeClr val="tx2">
                  <a:lumMod val="75000"/>
                </a:schemeClr>
              </a:solidFill>
            </a:ln>
          </p:spPr>
          <p:txBody>
            <a:bodyPr wrap="square" lIns="91429" tIns="45715" rIns="91429" bIns="45715" rtlCol="0">
              <a:spAutoFit/>
            </a:bodyPr>
            <a:lstStyle/>
            <a:p>
              <a:pPr algn="ctr" fontAlgn="base"/>
              <a:r>
                <a:rPr lang="de-DE" sz="1600" b="1" dirty="0" err="1">
                  <a:solidFill>
                    <a:schemeClr val="bg1"/>
                  </a:solidFill>
                </a:rPr>
                <a:t>Empowerment</a:t>
              </a:r>
              <a:r>
                <a:rPr lang="de-DE" sz="1600" b="1" dirty="0">
                  <a:solidFill>
                    <a:schemeClr val="bg1"/>
                  </a:solidFill>
                </a:rPr>
                <a:t>, Strukturen sichern</a:t>
              </a:r>
              <a:endParaRPr lang="de-DE" sz="1050" b="1" dirty="0">
                <a:solidFill>
                  <a:schemeClr val="bg1"/>
                </a:solidFill>
              </a:endParaRPr>
            </a:p>
          </p:txBody>
        </p:sp>
        <p:cxnSp>
          <p:nvCxnSpPr>
            <p:cNvPr id="232" name="Gerader Verbinder 167"/>
            <p:cNvCxnSpPr>
              <a:stCxn id="231" idx="3"/>
            </p:cNvCxnSpPr>
            <p:nvPr/>
          </p:nvCxnSpPr>
          <p:spPr>
            <a:xfrm flipV="1">
              <a:off x="3327713" y="7932880"/>
              <a:ext cx="1092144" cy="210597"/>
            </a:xfrm>
            <a:prstGeom prst="line">
              <a:avLst/>
            </a:prstGeom>
            <a:ln w="28575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2" name="Gruppieren 241"/>
          <p:cNvGrpSpPr/>
          <p:nvPr/>
        </p:nvGrpSpPr>
        <p:grpSpPr>
          <a:xfrm>
            <a:off x="5586992" y="7012538"/>
            <a:ext cx="3540308" cy="1652715"/>
            <a:chOff x="5586992" y="7900570"/>
            <a:chExt cx="3540308" cy="1652715"/>
          </a:xfrm>
        </p:grpSpPr>
        <p:sp>
          <p:nvSpPr>
            <p:cNvPr id="233" name="Textfeld 232"/>
            <p:cNvSpPr txBox="1"/>
            <p:nvPr/>
          </p:nvSpPr>
          <p:spPr>
            <a:xfrm>
              <a:off x="5586992" y="9214741"/>
              <a:ext cx="3540308" cy="338544"/>
            </a:xfrm>
            <a:prstGeom prst="rect">
              <a:avLst/>
            </a:prstGeom>
            <a:solidFill>
              <a:srgbClr val="FF0000"/>
            </a:solidFill>
            <a:ln w="28575">
              <a:solidFill>
                <a:schemeClr val="tx2">
                  <a:lumMod val="75000"/>
                </a:schemeClr>
              </a:solidFill>
            </a:ln>
          </p:spPr>
          <p:txBody>
            <a:bodyPr wrap="square" lIns="91429" tIns="45715" rIns="91429" bIns="45715" rtlCol="0">
              <a:spAutoFit/>
            </a:bodyPr>
            <a:lstStyle/>
            <a:p>
              <a:pPr algn="ctr" fontAlgn="base"/>
              <a:r>
                <a:rPr lang="de-DE" sz="1600" b="1" dirty="0">
                  <a:solidFill>
                    <a:schemeClr val="bg1"/>
                  </a:solidFill>
                </a:rPr>
                <a:t>Schulleben und Schulkultur überprüfen</a:t>
              </a:r>
              <a:endParaRPr lang="de-DE" sz="1200" b="1" dirty="0">
                <a:solidFill>
                  <a:schemeClr val="bg1"/>
                </a:solidFill>
              </a:endParaRPr>
            </a:p>
          </p:txBody>
        </p:sp>
        <p:cxnSp>
          <p:nvCxnSpPr>
            <p:cNvPr id="234" name="Gerader Verbinder 167"/>
            <p:cNvCxnSpPr/>
            <p:nvPr/>
          </p:nvCxnSpPr>
          <p:spPr>
            <a:xfrm flipV="1">
              <a:off x="8832755" y="7900570"/>
              <a:ext cx="152592" cy="1314172"/>
            </a:xfrm>
            <a:prstGeom prst="line">
              <a:avLst/>
            </a:prstGeom>
            <a:ln w="28575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9" name="Gruppieren 248"/>
          <p:cNvGrpSpPr/>
          <p:nvPr/>
        </p:nvGrpSpPr>
        <p:grpSpPr>
          <a:xfrm>
            <a:off x="1797269" y="7044848"/>
            <a:ext cx="2655225" cy="1301476"/>
            <a:chOff x="1797269" y="7932880"/>
            <a:chExt cx="2655225" cy="1301476"/>
          </a:xfrm>
        </p:grpSpPr>
        <p:sp>
          <p:nvSpPr>
            <p:cNvPr id="257" name="Textfeld 256"/>
            <p:cNvSpPr txBox="1"/>
            <p:nvPr/>
          </p:nvSpPr>
          <p:spPr>
            <a:xfrm>
              <a:off x="1797269" y="8886639"/>
              <a:ext cx="1885872" cy="347717"/>
            </a:xfrm>
            <a:prstGeom prst="rect">
              <a:avLst/>
            </a:prstGeom>
            <a:solidFill>
              <a:srgbClr val="FF0000"/>
            </a:solidFill>
            <a:ln w="28575">
              <a:solidFill>
                <a:schemeClr val="tx2">
                  <a:lumMod val="75000"/>
                </a:schemeClr>
              </a:solidFill>
            </a:ln>
          </p:spPr>
          <p:txBody>
            <a:bodyPr wrap="square" lIns="91429" tIns="45715" rIns="91429" bIns="45715" rtlCol="0">
              <a:spAutoFit/>
            </a:bodyPr>
            <a:lstStyle/>
            <a:p>
              <a:pPr algn="ctr" fontAlgn="base"/>
              <a:r>
                <a:rPr lang="de-DE" sz="1600" b="1" dirty="0">
                  <a:solidFill>
                    <a:schemeClr val="bg1"/>
                  </a:solidFill>
                </a:rPr>
                <a:t>eigene Ressourcen</a:t>
              </a:r>
              <a:endParaRPr lang="de-DE" sz="1200" b="1" dirty="0">
                <a:solidFill>
                  <a:schemeClr val="bg1"/>
                </a:solidFill>
              </a:endParaRPr>
            </a:p>
          </p:txBody>
        </p:sp>
        <p:cxnSp>
          <p:nvCxnSpPr>
            <p:cNvPr id="258" name="Gerader Verbinder 167"/>
            <p:cNvCxnSpPr>
              <a:stCxn id="257" idx="3"/>
            </p:cNvCxnSpPr>
            <p:nvPr/>
          </p:nvCxnSpPr>
          <p:spPr>
            <a:xfrm flipV="1">
              <a:off x="3683141" y="7932880"/>
              <a:ext cx="769353" cy="1127618"/>
            </a:xfrm>
            <a:prstGeom prst="line">
              <a:avLst/>
            </a:prstGeom>
            <a:ln w="28575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0" name="Gruppieren 259"/>
          <p:cNvGrpSpPr/>
          <p:nvPr/>
        </p:nvGrpSpPr>
        <p:grpSpPr>
          <a:xfrm>
            <a:off x="6163533" y="7044752"/>
            <a:ext cx="2820925" cy="741274"/>
            <a:chOff x="6275351" y="7609510"/>
            <a:chExt cx="2732360" cy="741274"/>
          </a:xfrm>
        </p:grpSpPr>
        <p:sp>
          <p:nvSpPr>
            <p:cNvPr id="261" name="Textfeld 260"/>
            <p:cNvSpPr txBox="1"/>
            <p:nvPr/>
          </p:nvSpPr>
          <p:spPr>
            <a:xfrm>
              <a:off x="6275351" y="8012240"/>
              <a:ext cx="2200072" cy="338544"/>
            </a:xfrm>
            <a:prstGeom prst="rect">
              <a:avLst/>
            </a:prstGeom>
            <a:solidFill>
              <a:srgbClr val="FF0000"/>
            </a:solidFill>
            <a:ln w="28575">
              <a:solidFill>
                <a:schemeClr val="tx2">
                  <a:lumMod val="75000"/>
                </a:schemeClr>
              </a:solidFill>
            </a:ln>
          </p:spPr>
          <p:txBody>
            <a:bodyPr wrap="square" lIns="91429" tIns="45715" rIns="91429" bIns="45715" rtlCol="0">
              <a:spAutoFit/>
            </a:bodyPr>
            <a:lstStyle/>
            <a:p>
              <a:pPr algn="ctr" fontAlgn="base"/>
              <a:r>
                <a:rPr lang="de-DE" sz="1600" b="1" dirty="0">
                  <a:solidFill>
                    <a:schemeClr val="bg1"/>
                  </a:solidFill>
                </a:rPr>
                <a:t>Unterricht überprüfen</a:t>
              </a:r>
              <a:endParaRPr lang="de-DE" sz="1200" b="1" dirty="0">
                <a:solidFill>
                  <a:schemeClr val="bg1"/>
                </a:solidFill>
              </a:endParaRPr>
            </a:p>
          </p:txBody>
        </p:sp>
        <p:cxnSp>
          <p:nvCxnSpPr>
            <p:cNvPr id="262" name="Gerader Verbinder 167"/>
            <p:cNvCxnSpPr>
              <a:stCxn id="261" idx="3"/>
            </p:cNvCxnSpPr>
            <p:nvPr/>
          </p:nvCxnSpPr>
          <p:spPr>
            <a:xfrm flipV="1">
              <a:off x="8475423" y="7609510"/>
              <a:ext cx="532288" cy="572002"/>
            </a:xfrm>
            <a:prstGeom prst="line">
              <a:avLst/>
            </a:prstGeom>
            <a:ln w="28575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3" name="Gruppieren 262"/>
          <p:cNvGrpSpPr/>
          <p:nvPr/>
        </p:nvGrpSpPr>
        <p:grpSpPr>
          <a:xfrm>
            <a:off x="880518" y="5834498"/>
            <a:ext cx="2936162" cy="830987"/>
            <a:chOff x="880518" y="6722530"/>
            <a:chExt cx="2936162" cy="830987"/>
          </a:xfrm>
        </p:grpSpPr>
        <p:sp>
          <p:nvSpPr>
            <p:cNvPr id="267" name="Textfeld 266"/>
            <p:cNvSpPr txBox="1"/>
            <p:nvPr/>
          </p:nvSpPr>
          <p:spPr>
            <a:xfrm>
              <a:off x="880518" y="6722530"/>
              <a:ext cx="2077631" cy="830987"/>
            </a:xfrm>
            <a:prstGeom prst="rect">
              <a:avLst/>
            </a:prstGeom>
            <a:solidFill>
              <a:srgbClr val="FF0000"/>
            </a:solidFill>
            <a:ln w="28575">
              <a:solidFill>
                <a:schemeClr val="tx2">
                  <a:lumMod val="75000"/>
                </a:schemeClr>
              </a:solidFill>
            </a:ln>
          </p:spPr>
          <p:txBody>
            <a:bodyPr wrap="square" lIns="91429" tIns="45715" rIns="91429" bIns="45715" rtlCol="0">
              <a:spAutoFit/>
            </a:bodyPr>
            <a:lstStyle/>
            <a:p>
              <a:pPr algn="ctr" fontAlgn="base"/>
              <a:r>
                <a:rPr lang="de-DE" sz="1600" b="1" dirty="0">
                  <a:solidFill>
                    <a:schemeClr val="bg1"/>
                  </a:solidFill>
                </a:rPr>
                <a:t>Verhältnis- und Verhaltensprävention, Nachhaltigkeit</a:t>
              </a:r>
              <a:endParaRPr lang="de-DE" sz="1050" b="1" dirty="0">
                <a:solidFill>
                  <a:schemeClr val="bg1"/>
                </a:solidFill>
              </a:endParaRPr>
            </a:p>
          </p:txBody>
        </p:sp>
        <p:cxnSp>
          <p:nvCxnSpPr>
            <p:cNvPr id="268" name="Gerader Verbinder 167"/>
            <p:cNvCxnSpPr>
              <a:stCxn id="267" idx="3"/>
              <a:endCxn id="206" idx="1"/>
            </p:cNvCxnSpPr>
            <p:nvPr/>
          </p:nvCxnSpPr>
          <p:spPr>
            <a:xfrm flipV="1">
              <a:off x="2958149" y="6730561"/>
              <a:ext cx="858531" cy="407463"/>
            </a:xfrm>
            <a:prstGeom prst="line">
              <a:avLst/>
            </a:prstGeom>
            <a:ln w="28575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4" name="Gruppieren 263"/>
          <p:cNvGrpSpPr/>
          <p:nvPr/>
        </p:nvGrpSpPr>
        <p:grpSpPr>
          <a:xfrm>
            <a:off x="114579" y="4779194"/>
            <a:ext cx="3702101" cy="1063335"/>
            <a:chOff x="686003" y="5667226"/>
            <a:chExt cx="3130677" cy="1063335"/>
          </a:xfrm>
        </p:grpSpPr>
        <p:sp>
          <p:nvSpPr>
            <p:cNvPr id="271" name="Textfeld 270"/>
            <p:cNvSpPr txBox="1"/>
            <p:nvPr/>
          </p:nvSpPr>
          <p:spPr>
            <a:xfrm>
              <a:off x="686003" y="5667226"/>
              <a:ext cx="2060828" cy="584765"/>
            </a:xfrm>
            <a:prstGeom prst="rect">
              <a:avLst/>
            </a:prstGeom>
            <a:solidFill>
              <a:srgbClr val="FF0000"/>
            </a:solidFill>
            <a:ln w="28575">
              <a:solidFill>
                <a:schemeClr val="tx2">
                  <a:lumMod val="75000"/>
                </a:schemeClr>
              </a:solidFill>
            </a:ln>
          </p:spPr>
          <p:txBody>
            <a:bodyPr wrap="square" lIns="91429" tIns="45715" rIns="91429" bIns="45715" rtlCol="0">
              <a:spAutoFit/>
            </a:bodyPr>
            <a:lstStyle/>
            <a:p>
              <a:pPr algn="ctr" fontAlgn="base"/>
              <a:r>
                <a:rPr lang="de-DE" sz="1600" b="1" dirty="0">
                  <a:solidFill>
                    <a:schemeClr val="bg1"/>
                  </a:solidFill>
                </a:rPr>
                <a:t>BuG: Beratung,  </a:t>
              </a:r>
              <a:br>
                <a:rPr lang="de-DE" sz="1600" b="1" dirty="0">
                  <a:solidFill>
                    <a:schemeClr val="bg1"/>
                  </a:solidFill>
                </a:rPr>
              </a:br>
              <a:r>
                <a:rPr lang="de-DE" sz="1600" b="1" dirty="0">
                  <a:solidFill>
                    <a:schemeClr val="bg1"/>
                  </a:solidFill>
                </a:rPr>
                <a:t>finanzielle Unterstützung</a:t>
              </a:r>
              <a:endParaRPr lang="de-DE" sz="1200" b="1" dirty="0">
                <a:solidFill>
                  <a:schemeClr val="bg1"/>
                </a:solidFill>
              </a:endParaRPr>
            </a:p>
          </p:txBody>
        </p:sp>
        <p:cxnSp>
          <p:nvCxnSpPr>
            <p:cNvPr id="272" name="Gerader Verbinder 167"/>
            <p:cNvCxnSpPr>
              <a:stCxn id="271" idx="3"/>
              <a:endCxn id="206" idx="1"/>
            </p:cNvCxnSpPr>
            <p:nvPr/>
          </p:nvCxnSpPr>
          <p:spPr>
            <a:xfrm>
              <a:off x="2746831" y="5959609"/>
              <a:ext cx="1069849" cy="770952"/>
            </a:xfrm>
            <a:prstGeom prst="line">
              <a:avLst/>
            </a:prstGeom>
            <a:ln w="28575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99" name="Gruppieren 298"/>
          <p:cNvGrpSpPr/>
          <p:nvPr/>
        </p:nvGrpSpPr>
        <p:grpSpPr>
          <a:xfrm>
            <a:off x="179633" y="3702143"/>
            <a:ext cx="3197388" cy="1227496"/>
            <a:chOff x="179633" y="3702143"/>
            <a:chExt cx="3197388" cy="1227496"/>
          </a:xfrm>
        </p:grpSpPr>
        <p:sp>
          <p:nvSpPr>
            <p:cNvPr id="283" name="Textfeld 282"/>
            <p:cNvSpPr txBox="1"/>
            <p:nvPr/>
          </p:nvSpPr>
          <p:spPr>
            <a:xfrm>
              <a:off x="179633" y="3702143"/>
              <a:ext cx="2686353" cy="584765"/>
            </a:xfrm>
            <a:prstGeom prst="rect">
              <a:avLst/>
            </a:prstGeom>
            <a:solidFill>
              <a:srgbClr val="FF0000"/>
            </a:solidFill>
            <a:ln w="28575">
              <a:solidFill>
                <a:schemeClr val="tx2">
                  <a:lumMod val="75000"/>
                </a:schemeClr>
              </a:solidFill>
            </a:ln>
          </p:spPr>
          <p:txBody>
            <a:bodyPr wrap="square" lIns="91429" tIns="45715" rIns="91429" bIns="45715" rtlCol="0">
              <a:spAutoFit/>
            </a:bodyPr>
            <a:lstStyle/>
            <a:p>
              <a:pPr algn="ctr" fontAlgn="base"/>
              <a:r>
                <a:rPr lang="de-DE" sz="1600" b="1" dirty="0">
                  <a:solidFill>
                    <a:schemeClr val="bg1"/>
                  </a:solidFill>
                </a:rPr>
                <a:t>Maßnahmenevaluation, BuG-</a:t>
              </a:r>
              <a:br>
                <a:rPr lang="de-DE" sz="1600" b="1" dirty="0">
                  <a:solidFill>
                    <a:schemeClr val="bg1"/>
                  </a:solidFill>
                </a:rPr>
              </a:br>
              <a:r>
                <a:rPr lang="de-DE" sz="1600" b="1" dirty="0">
                  <a:solidFill>
                    <a:schemeClr val="bg1"/>
                  </a:solidFill>
                </a:rPr>
                <a:t>Screening, eigene Befragung</a:t>
              </a:r>
              <a:endParaRPr lang="de-DE" sz="1200" b="1" dirty="0">
                <a:solidFill>
                  <a:schemeClr val="bg1"/>
                </a:solidFill>
              </a:endParaRPr>
            </a:p>
          </p:txBody>
        </p:sp>
        <p:cxnSp>
          <p:nvCxnSpPr>
            <p:cNvPr id="284" name="Gerader Verbinder 167"/>
            <p:cNvCxnSpPr>
              <a:stCxn id="283" idx="3"/>
              <a:endCxn id="207" idx="1"/>
            </p:cNvCxnSpPr>
            <p:nvPr/>
          </p:nvCxnSpPr>
          <p:spPr>
            <a:xfrm>
              <a:off x="2865986" y="3994526"/>
              <a:ext cx="511035" cy="935113"/>
            </a:xfrm>
            <a:prstGeom prst="line">
              <a:avLst/>
            </a:prstGeom>
            <a:ln w="28575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14" name="Gruppieren 313"/>
          <p:cNvGrpSpPr/>
          <p:nvPr/>
        </p:nvGrpSpPr>
        <p:grpSpPr>
          <a:xfrm>
            <a:off x="114580" y="3141350"/>
            <a:ext cx="3374582" cy="338544"/>
            <a:chOff x="114580" y="3141350"/>
            <a:chExt cx="3374582" cy="338544"/>
          </a:xfrm>
        </p:grpSpPr>
        <p:sp>
          <p:nvSpPr>
            <p:cNvPr id="291" name="Textfeld 290"/>
            <p:cNvSpPr txBox="1"/>
            <p:nvPr/>
          </p:nvSpPr>
          <p:spPr>
            <a:xfrm>
              <a:off x="114580" y="3141350"/>
              <a:ext cx="3197388" cy="338544"/>
            </a:xfrm>
            <a:prstGeom prst="rect">
              <a:avLst/>
            </a:prstGeom>
            <a:solidFill>
              <a:srgbClr val="FF0000"/>
            </a:solidFill>
            <a:ln w="28575">
              <a:solidFill>
                <a:schemeClr val="tx2">
                  <a:lumMod val="75000"/>
                </a:schemeClr>
              </a:solidFill>
            </a:ln>
          </p:spPr>
          <p:txBody>
            <a:bodyPr wrap="square" lIns="91429" tIns="45715" rIns="91429" bIns="45715" rtlCol="0">
              <a:spAutoFit/>
            </a:bodyPr>
            <a:lstStyle/>
            <a:p>
              <a:pPr algn="ctr" fontAlgn="base"/>
              <a:r>
                <a:rPr lang="de-DE" sz="1600" b="1" dirty="0">
                  <a:solidFill>
                    <a:schemeClr val="bg1"/>
                  </a:solidFill>
                </a:rPr>
                <a:t>ggf. Aufnahme ins Schulprogramm</a:t>
              </a:r>
              <a:endParaRPr lang="de-DE" sz="1200" b="1" dirty="0">
                <a:solidFill>
                  <a:schemeClr val="bg1"/>
                </a:solidFill>
              </a:endParaRPr>
            </a:p>
          </p:txBody>
        </p:sp>
        <p:cxnSp>
          <p:nvCxnSpPr>
            <p:cNvPr id="292" name="Gerader Verbinder 167"/>
            <p:cNvCxnSpPr>
              <a:stCxn id="291" idx="3"/>
            </p:cNvCxnSpPr>
            <p:nvPr/>
          </p:nvCxnSpPr>
          <p:spPr>
            <a:xfrm>
              <a:off x="3311968" y="3310622"/>
              <a:ext cx="177194" cy="93944"/>
            </a:xfrm>
            <a:prstGeom prst="line">
              <a:avLst/>
            </a:prstGeom>
            <a:ln w="28575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11" name="Gruppieren 310"/>
          <p:cNvGrpSpPr/>
          <p:nvPr/>
        </p:nvGrpSpPr>
        <p:grpSpPr>
          <a:xfrm>
            <a:off x="1057312" y="2338026"/>
            <a:ext cx="2661835" cy="1069309"/>
            <a:chOff x="1057312" y="2338026"/>
            <a:chExt cx="2661835" cy="1069309"/>
          </a:xfrm>
        </p:grpSpPr>
        <p:sp>
          <p:nvSpPr>
            <p:cNvPr id="296" name="Textfeld 295"/>
            <p:cNvSpPr txBox="1"/>
            <p:nvPr/>
          </p:nvSpPr>
          <p:spPr>
            <a:xfrm>
              <a:off x="1057312" y="2338026"/>
              <a:ext cx="2661835" cy="584765"/>
            </a:xfrm>
            <a:prstGeom prst="rect">
              <a:avLst/>
            </a:prstGeom>
            <a:solidFill>
              <a:srgbClr val="FF0000"/>
            </a:solidFill>
            <a:ln w="28575">
              <a:solidFill>
                <a:schemeClr val="tx2">
                  <a:lumMod val="75000"/>
                </a:schemeClr>
              </a:solidFill>
            </a:ln>
          </p:spPr>
          <p:txBody>
            <a:bodyPr wrap="square" lIns="91429" tIns="45715" rIns="91429" bIns="45715" rtlCol="0">
              <a:spAutoFit/>
            </a:bodyPr>
            <a:lstStyle/>
            <a:p>
              <a:pPr algn="ctr" fontAlgn="base"/>
              <a:r>
                <a:rPr lang="de-DE" sz="1600" b="1" dirty="0">
                  <a:solidFill>
                    <a:schemeClr val="bg1"/>
                  </a:solidFill>
                </a:rPr>
                <a:t>Transparenz der Ergebnisse für alle Beteiligten</a:t>
              </a:r>
              <a:endParaRPr lang="de-DE" sz="1050" b="1" dirty="0">
                <a:solidFill>
                  <a:schemeClr val="bg1"/>
                </a:solidFill>
              </a:endParaRPr>
            </a:p>
          </p:txBody>
        </p:sp>
        <p:cxnSp>
          <p:nvCxnSpPr>
            <p:cNvPr id="297" name="Gerader Verbinder 167"/>
            <p:cNvCxnSpPr/>
            <p:nvPr/>
          </p:nvCxnSpPr>
          <p:spPr>
            <a:xfrm flipH="1">
              <a:off x="3494800" y="2926453"/>
              <a:ext cx="224347" cy="480882"/>
            </a:xfrm>
            <a:prstGeom prst="line">
              <a:avLst/>
            </a:prstGeom>
            <a:ln w="28575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306" name="Grafik 30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9192" y="304444"/>
            <a:ext cx="2681760" cy="1351878"/>
          </a:xfrm>
          <a:prstGeom prst="rect">
            <a:avLst/>
          </a:prstGeom>
        </p:spPr>
      </p:pic>
      <p:pic>
        <p:nvPicPr>
          <p:cNvPr id="308" name="Grafik 307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69370" y="331584"/>
            <a:ext cx="1438072" cy="1363042"/>
          </a:xfrm>
          <a:prstGeom prst="rect">
            <a:avLst/>
          </a:prstGeom>
        </p:spPr>
      </p:pic>
      <p:grpSp>
        <p:nvGrpSpPr>
          <p:cNvPr id="147" name="Gruppieren 146"/>
          <p:cNvGrpSpPr/>
          <p:nvPr/>
        </p:nvGrpSpPr>
        <p:grpSpPr>
          <a:xfrm>
            <a:off x="2328409" y="1628909"/>
            <a:ext cx="2320895" cy="603593"/>
            <a:chOff x="4586884" y="1739466"/>
            <a:chExt cx="10405777" cy="603593"/>
          </a:xfrm>
        </p:grpSpPr>
        <p:sp>
          <p:nvSpPr>
            <p:cNvPr id="148" name="Textfeld 147"/>
            <p:cNvSpPr txBox="1"/>
            <p:nvPr/>
          </p:nvSpPr>
          <p:spPr>
            <a:xfrm>
              <a:off x="4586884" y="1739466"/>
              <a:ext cx="7430540" cy="338544"/>
            </a:xfrm>
            <a:prstGeom prst="rect">
              <a:avLst/>
            </a:prstGeom>
            <a:solidFill>
              <a:srgbClr val="FF0000"/>
            </a:solidFill>
            <a:ln w="28575">
              <a:solidFill>
                <a:schemeClr val="tx2">
                  <a:lumMod val="75000"/>
                </a:schemeClr>
              </a:solidFill>
            </a:ln>
          </p:spPr>
          <p:txBody>
            <a:bodyPr wrap="square" lIns="91429" tIns="45715" rIns="91429" bIns="45715" rtlCol="0">
              <a:spAutoFit/>
            </a:bodyPr>
            <a:lstStyle/>
            <a:p>
              <a:pPr algn="ctr" fontAlgn="base"/>
              <a:r>
                <a:rPr lang="de-DE" sz="1600" b="1" dirty="0">
                  <a:solidFill>
                    <a:schemeClr val="bg1"/>
                  </a:solidFill>
                </a:rPr>
                <a:t>Nachhaltigkeit</a:t>
              </a:r>
              <a:endParaRPr lang="de-DE" sz="1050" b="1" dirty="0">
                <a:solidFill>
                  <a:schemeClr val="bg1"/>
                </a:solidFill>
              </a:endParaRPr>
            </a:p>
          </p:txBody>
        </p:sp>
        <p:cxnSp>
          <p:nvCxnSpPr>
            <p:cNvPr id="149" name="Gerader Verbinder 167"/>
            <p:cNvCxnSpPr/>
            <p:nvPr/>
          </p:nvCxnSpPr>
          <p:spPr>
            <a:xfrm>
              <a:off x="12017425" y="2066932"/>
              <a:ext cx="2975236" cy="276127"/>
            </a:xfrm>
            <a:prstGeom prst="line">
              <a:avLst/>
            </a:prstGeom>
            <a:ln w="28575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0" name="Text Box 3"/>
          <p:cNvSpPr txBox="1">
            <a:spLocks noChangeArrowheads="1"/>
          </p:cNvSpPr>
          <p:nvPr/>
        </p:nvSpPr>
        <p:spPr bwMode="auto">
          <a:xfrm>
            <a:off x="2551559" y="483022"/>
            <a:ext cx="7223949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de-DE" sz="32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Ein Beispiel: Gender Mainstreaming</a:t>
            </a:r>
            <a:br>
              <a:rPr lang="de-DE" sz="32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de-DE" sz="32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– </a:t>
            </a:r>
            <a:r>
              <a:rPr lang="de-DE" sz="3200" b="1" dirty="0">
                <a:solidFill>
                  <a:srgbClr val="FF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Kompass der Vielfalt –</a:t>
            </a:r>
            <a:endParaRPr lang="de-DE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0131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2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/>
                                        <p:tgtEl>
                                          <p:spTgt spid="2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500"/>
                                        <p:tgtEl>
                                          <p:spTgt spid="2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500"/>
                                        <p:tgtEl>
                                          <p:spTgt spid="2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500"/>
                                        <p:tgtEl>
                                          <p:spTgt spid="2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500"/>
                                        <p:tgtEl>
                                          <p:spTgt spid="2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2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2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9" dur="500"/>
                                        <p:tgtEl>
                                          <p:spTgt spid="2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8" dur="500"/>
                                        <p:tgtEl>
                                          <p:spTgt spid="2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2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2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7" dur="500"/>
                                        <p:tgtEl>
                                          <p:spTgt spid="2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2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2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6" dur="500"/>
                                        <p:tgtEl>
                                          <p:spTgt spid="2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3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5" dur="500"/>
                                        <p:tgtEl>
                                          <p:spTgt spid="2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3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3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4" dur="500"/>
                                        <p:tgtEl>
                                          <p:spTgt spid="3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3" dur="500"/>
                                        <p:tgtEl>
                                          <p:spTgt spid="3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6"/>
          <p:cNvSpPr>
            <a:spLocks noChangeArrowheads="1"/>
          </p:cNvSpPr>
          <p:nvPr/>
        </p:nvSpPr>
        <p:spPr bwMode="auto">
          <a:xfrm>
            <a:off x="-38993" y="0"/>
            <a:ext cx="12840594" cy="9648898"/>
          </a:xfrm>
          <a:prstGeom prst="rect">
            <a:avLst/>
          </a:prstGeom>
          <a:solidFill>
            <a:srgbClr val="99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28016" tIns="64008" rIns="128016" bIns="64008" numCol="1" anchor="t" anchorCtr="0" compatLnSpc="1">
            <a:prstTxWarp prst="textNoShape">
              <a:avLst/>
            </a:prstTxWarp>
          </a:bodyPr>
          <a:lstStyle/>
          <a:p>
            <a:endParaRPr lang="de-DE" sz="3500" dirty="0"/>
          </a:p>
        </p:txBody>
      </p:sp>
      <p:sp>
        <p:nvSpPr>
          <p:cNvPr id="15" name="AutoShape 4"/>
          <p:cNvSpPr>
            <a:spLocks noChangeAspect="1" noChangeArrowheads="1" noTextEdit="1"/>
          </p:cNvSpPr>
          <p:nvPr/>
        </p:nvSpPr>
        <p:spPr bwMode="auto">
          <a:xfrm>
            <a:off x="-54314" y="883133"/>
            <a:ext cx="13278275" cy="96066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28016" tIns="64008" rIns="128016" bIns="64008" numCol="1" anchor="t" anchorCtr="0" compatLnSpc="1">
            <a:prstTxWarp prst="textNoShape">
              <a:avLst/>
            </a:prstTxWarp>
          </a:bodyPr>
          <a:lstStyle/>
          <a:p>
            <a:endParaRPr lang="de-DE" sz="3500"/>
          </a:p>
        </p:txBody>
      </p:sp>
      <p:sp>
        <p:nvSpPr>
          <p:cNvPr id="19" name="Rectangle 9"/>
          <p:cNvSpPr>
            <a:spLocks noChangeArrowheads="1"/>
          </p:cNvSpPr>
          <p:nvPr/>
        </p:nvSpPr>
        <p:spPr bwMode="auto">
          <a:xfrm>
            <a:off x="818904" y="1809438"/>
            <a:ext cx="51704" cy="233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1680">
                <a:solidFill>
                  <a:srgbClr val="000000"/>
                </a:solidFill>
                <a:latin typeface="Arial" pitchFamily="34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27" name="Rectangle 17"/>
          <p:cNvSpPr>
            <a:spLocks noChangeArrowheads="1"/>
          </p:cNvSpPr>
          <p:nvPr/>
        </p:nvSpPr>
        <p:spPr bwMode="auto">
          <a:xfrm>
            <a:off x="6843342" y="4459754"/>
            <a:ext cx="57449" cy="311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240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28" name="Rectangle 18"/>
          <p:cNvSpPr>
            <a:spLocks noChangeArrowheads="1"/>
          </p:cNvSpPr>
          <p:nvPr/>
        </p:nvSpPr>
        <p:spPr bwMode="auto">
          <a:xfrm>
            <a:off x="7616982" y="4532090"/>
            <a:ext cx="47874" cy="233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168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31" name="Rectangle 21"/>
          <p:cNvSpPr>
            <a:spLocks noChangeArrowheads="1"/>
          </p:cNvSpPr>
          <p:nvPr/>
        </p:nvSpPr>
        <p:spPr bwMode="auto">
          <a:xfrm>
            <a:off x="9635342" y="5464423"/>
            <a:ext cx="57449" cy="311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240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24" name="Rectangle 22"/>
          <p:cNvSpPr>
            <a:spLocks noChangeArrowheads="1"/>
          </p:cNvSpPr>
          <p:nvPr/>
        </p:nvSpPr>
        <p:spPr bwMode="auto">
          <a:xfrm>
            <a:off x="11046661" y="5536759"/>
            <a:ext cx="47874" cy="233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168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25" name="Rectangle 23"/>
          <p:cNvSpPr>
            <a:spLocks noChangeArrowheads="1"/>
          </p:cNvSpPr>
          <p:nvPr/>
        </p:nvSpPr>
        <p:spPr bwMode="auto">
          <a:xfrm>
            <a:off x="10003012" y="5781899"/>
            <a:ext cx="57449" cy="311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240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27" name="Rectangle 24"/>
          <p:cNvSpPr>
            <a:spLocks noChangeArrowheads="1"/>
          </p:cNvSpPr>
          <p:nvPr/>
        </p:nvSpPr>
        <p:spPr bwMode="auto">
          <a:xfrm>
            <a:off x="10623457" y="5852225"/>
            <a:ext cx="47874" cy="233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168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30" name="Rectangle 27"/>
          <p:cNvSpPr>
            <a:spLocks noChangeArrowheads="1"/>
          </p:cNvSpPr>
          <p:nvPr/>
        </p:nvSpPr>
        <p:spPr bwMode="auto">
          <a:xfrm>
            <a:off x="8697015" y="6858904"/>
            <a:ext cx="57449" cy="311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240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31" name="Rectangle 28"/>
          <p:cNvSpPr>
            <a:spLocks noChangeArrowheads="1"/>
          </p:cNvSpPr>
          <p:nvPr/>
        </p:nvSpPr>
        <p:spPr bwMode="auto">
          <a:xfrm>
            <a:off x="10610052" y="6929230"/>
            <a:ext cx="47874" cy="233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168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32" name="Rectangle 29"/>
          <p:cNvSpPr>
            <a:spLocks noChangeArrowheads="1"/>
          </p:cNvSpPr>
          <p:nvPr/>
        </p:nvSpPr>
        <p:spPr bwMode="auto">
          <a:xfrm>
            <a:off x="9035962" y="7172360"/>
            <a:ext cx="57449" cy="311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240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33" name="Rectangle 30"/>
          <p:cNvSpPr>
            <a:spLocks noChangeArrowheads="1"/>
          </p:cNvSpPr>
          <p:nvPr/>
        </p:nvSpPr>
        <p:spPr bwMode="auto">
          <a:xfrm>
            <a:off x="10271105" y="7244696"/>
            <a:ext cx="47874" cy="233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168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36" name="Rectangle 33"/>
          <p:cNvSpPr>
            <a:spLocks noChangeArrowheads="1"/>
          </p:cNvSpPr>
          <p:nvPr/>
        </p:nvSpPr>
        <p:spPr bwMode="auto">
          <a:xfrm>
            <a:off x="8358069" y="8150908"/>
            <a:ext cx="57449" cy="311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240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37" name="Rectangle 34"/>
          <p:cNvSpPr>
            <a:spLocks noChangeArrowheads="1"/>
          </p:cNvSpPr>
          <p:nvPr/>
        </p:nvSpPr>
        <p:spPr bwMode="auto">
          <a:xfrm>
            <a:off x="9091495" y="8221235"/>
            <a:ext cx="47874" cy="233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168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38" name="Rectangle 35"/>
          <p:cNvSpPr>
            <a:spLocks noChangeArrowheads="1"/>
          </p:cNvSpPr>
          <p:nvPr/>
        </p:nvSpPr>
        <p:spPr bwMode="auto">
          <a:xfrm>
            <a:off x="8187638" y="8462355"/>
            <a:ext cx="57449" cy="311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240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39" name="Rectangle 36"/>
          <p:cNvSpPr>
            <a:spLocks noChangeArrowheads="1"/>
          </p:cNvSpPr>
          <p:nvPr/>
        </p:nvSpPr>
        <p:spPr bwMode="auto">
          <a:xfrm>
            <a:off x="9261926" y="8534691"/>
            <a:ext cx="47874" cy="233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168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42" name="Rectangle 39"/>
          <p:cNvSpPr>
            <a:spLocks noChangeArrowheads="1"/>
          </p:cNvSpPr>
          <p:nvPr/>
        </p:nvSpPr>
        <p:spPr bwMode="auto">
          <a:xfrm>
            <a:off x="3846443" y="8148898"/>
            <a:ext cx="57449" cy="311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240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43" name="Rectangle 40"/>
          <p:cNvSpPr>
            <a:spLocks noChangeArrowheads="1"/>
          </p:cNvSpPr>
          <p:nvPr/>
        </p:nvSpPr>
        <p:spPr bwMode="auto">
          <a:xfrm>
            <a:off x="5654157" y="8219225"/>
            <a:ext cx="47874" cy="233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168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44" name="Rectangle 41"/>
          <p:cNvSpPr>
            <a:spLocks noChangeArrowheads="1"/>
          </p:cNvSpPr>
          <p:nvPr/>
        </p:nvSpPr>
        <p:spPr bwMode="auto">
          <a:xfrm>
            <a:off x="3616648" y="8460346"/>
            <a:ext cx="57449" cy="311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240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46" name="Rectangle 43"/>
          <p:cNvSpPr>
            <a:spLocks noChangeArrowheads="1"/>
          </p:cNvSpPr>
          <p:nvPr/>
        </p:nvSpPr>
        <p:spPr bwMode="auto">
          <a:xfrm>
            <a:off x="3915381" y="8460346"/>
            <a:ext cx="57449" cy="311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240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47" name="Rectangle 44"/>
          <p:cNvSpPr>
            <a:spLocks noChangeArrowheads="1"/>
          </p:cNvSpPr>
          <p:nvPr/>
        </p:nvSpPr>
        <p:spPr bwMode="auto">
          <a:xfrm>
            <a:off x="5826503" y="8532682"/>
            <a:ext cx="47874" cy="233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168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50" name="Rectangle 47"/>
          <p:cNvSpPr>
            <a:spLocks noChangeArrowheads="1"/>
          </p:cNvSpPr>
          <p:nvPr/>
        </p:nvSpPr>
        <p:spPr bwMode="auto">
          <a:xfrm>
            <a:off x="2952160" y="6872969"/>
            <a:ext cx="57449" cy="311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240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51" name="Rectangle 48"/>
          <p:cNvSpPr>
            <a:spLocks noChangeArrowheads="1"/>
          </p:cNvSpPr>
          <p:nvPr/>
        </p:nvSpPr>
        <p:spPr bwMode="auto">
          <a:xfrm>
            <a:off x="4656467" y="6945305"/>
            <a:ext cx="47874" cy="233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168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52" name="Rectangle 49"/>
          <p:cNvSpPr>
            <a:spLocks noChangeArrowheads="1"/>
          </p:cNvSpPr>
          <p:nvPr/>
        </p:nvSpPr>
        <p:spPr bwMode="auto">
          <a:xfrm>
            <a:off x="3099611" y="7184416"/>
            <a:ext cx="57449" cy="311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240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53" name="Rectangle 50"/>
          <p:cNvSpPr>
            <a:spLocks noChangeArrowheads="1"/>
          </p:cNvSpPr>
          <p:nvPr/>
        </p:nvSpPr>
        <p:spPr bwMode="auto">
          <a:xfrm>
            <a:off x="4507101" y="7254743"/>
            <a:ext cx="47874" cy="233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168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56" name="Rectangle 53"/>
          <p:cNvSpPr>
            <a:spLocks noChangeArrowheads="1"/>
          </p:cNvSpPr>
          <p:nvPr/>
        </p:nvSpPr>
        <p:spPr bwMode="auto">
          <a:xfrm>
            <a:off x="2055963" y="5651292"/>
            <a:ext cx="57449" cy="311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240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57" name="Rectangle 54"/>
          <p:cNvSpPr>
            <a:spLocks noChangeArrowheads="1"/>
          </p:cNvSpPr>
          <p:nvPr/>
        </p:nvSpPr>
        <p:spPr bwMode="auto">
          <a:xfrm>
            <a:off x="4208368" y="5721618"/>
            <a:ext cx="47874" cy="233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168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60" name="Rectangle 57"/>
          <p:cNvSpPr>
            <a:spLocks noChangeArrowheads="1"/>
          </p:cNvSpPr>
          <p:nvPr/>
        </p:nvSpPr>
        <p:spPr bwMode="auto">
          <a:xfrm>
            <a:off x="2990459" y="4124195"/>
            <a:ext cx="57449" cy="311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240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61" name="Rectangle 58"/>
          <p:cNvSpPr>
            <a:spLocks noChangeArrowheads="1"/>
          </p:cNvSpPr>
          <p:nvPr/>
        </p:nvSpPr>
        <p:spPr bwMode="auto">
          <a:xfrm>
            <a:off x="4147090" y="4196531"/>
            <a:ext cx="47874" cy="233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168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64" name="Rectangle 61"/>
          <p:cNvSpPr>
            <a:spLocks noChangeArrowheads="1"/>
          </p:cNvSpPr>
          <p:nvPr/>
        </p:nvSpPr>
        <p:spPr bwMode="auto">
          <a:xfrm>
            <a:off x="4666042" y="2498641"/>
            <a:ext cx="57449" cy="311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240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65" name="Rectangle 62"/>
          <p:cNvSpPr>
            <a:spLocks noChangeArrowheads="1"/>
          </p:cNvSpPr>
          <p:nvPr/>
        </p:nvSpPr>
        <p:spPr bwMode="auto">
          <a:xfrm>
            <a:off x="6163534" y="2568967"/>
            <a:ext cx="47874" cy="233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168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66" name="Rectangle 63"/>
          <p:cNvSpPr>
            <a:spLocks noChangeArrowheads="1"/>
          </p:cNvSpPr>
          <p:nvPr/>
        </p:nvSpPr>
        <p:spPr bwMode="auto">
          <a:xfrm>
            <a:off x="5703946" y="5277555"/>
            <a:ext cx="70853" cy="38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800" b="1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67" name="Rectangle 64"/>
          <p:cNvSpPr>
            <a:spLocks noChangeArrowheads="1"/>
          </p:cNvSpPr>
          <p:nvPr/>
        </p:nvSpPr>
        <p:spPr bwMode="auto">
          <a:xfrm>
            <a:off x="7931035" y="5277555"/>
            <a:ext cx="70853" cy="38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800" b="1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68" name="Rectangle 65"/>
          <p:cNvSpPr>
            <a:spLocks noChangeArrowheads="1"/>
          </p:cNvSpPr>
          <p:nvPr/>
        </p:nvSpPr>
        <p:spPr bwMode="auto">
          <a:xfrm>
            <a:off x="6079276" y="5667366"/>
            <a:ext cx="57449" cy="311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240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70" name="Rectangle 67"/>
          <p:cNvSpPr>
            <a:spLocks noChangeArrowheads="1"/>
          </p:cNvSpPr>
          <p:nvPr/>
        </p:nvSpPr>
        <p:spPr bwMode="auto">
          <a:xfrm>
            <a:off x="7111435" y="5667366"/>
            <a:ext cx="57449" cy="311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240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71" name="Rectangle 68"/>
          <p:cNvSpPr>
            <a:spLocks noChangeArrowheads="1"/>
          </p:cNvSpPr>
          <p:nvPr/>
        </p:nvSpPr>
        <p:spPr bwMode="auto">
          <a:xfrm>
            <a:off x="7166969" y="5667366"/>
            <a:ext cx="57449" cy="311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240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72" name="Rectangle 69"/>
          <p:cNvSpPr>
            <a:spLocks noChangeArrowheads="1"/>
          </p:cNvSpPr>
          <p:nvPr/>
        </p:nvSpPr>
        <p:spPr bwMode="auto">
          <a:xfrm>
            <a:off x="7607408" y="5683441"/>
            <a:ext cx="61278" cy="311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24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73" name="Rectangle 70"/>
          <p:cNvSpPr>
            <a:spLocks noChangeArrowheads="1"/>
          </p:cNvSpPr>
          <p:nvPr/>
        </p:nvSpPr>
        <p:spPr bwMode="auto">
          <a:xfrm>
            <a:off x="5799693" y="5980823"/>
            <a:ext cx="57449" cy="311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240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74" name="Rectangle 71"/>
          <p:cNvSpPr>
            <a:spLocks noChangeArrowheads="1"/>
          </p:cNvSpPr>
          <p:nvPr/>
        </p:nvSpPr>
        <p:spPr bwMode="auto">
          <a:xfrm>
            <a:off x="7831457" y="5994888"/>
            <a:ext cx="61278" cy="311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24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75" name="Rectangle 72"/>
          <p:cNvSpPr>
            <a:spLocks noChangeArrowheads="1"/>
          </p:cNvSpPr>
          <p:nvPr/>
        </p:nvSpPr>
        <p:spPr bwMode="auto">
          <a:xfrm>
            <a:off x="5347765" y="6296289"/>
            <a:ext cx="57449" cy="311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240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76" name="Rectangle 73"/>
          <p:cNvSpPr>
            <a:spLocks noChangeArrowheads="1"/>
          </p:cNvSpPr>
          <p:nvPr/>
        </p:nvSpPr>
        <p:spPr bwMode="auto">
          <a:xfrm>
            <a:off x="8285301" y="6312364"/>
            <a:ext cx="61278" cy="311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24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9192" y="304444"/>
            <a:ext cx="2681760" cy="1351878"/>
          </a:xfrm>
          <a:prstGeom prst="rect">
            <a:avLst/>
          </a:prstGeom>
        </p:spPr>
      </p:pic>
      <p:sp>
        <p:nvSpPr>
          <p:cNvPr id="84" name="Text Box 3"/>
          <p:cNvSpPr txBox="1">
            <a:spLocks noChangeArrowheads="1"/>
          </p:cNvSpPr>
          <p:nvPr/>
        </p:nvSpPr>
        <p:spPr bwMode="auto">
          <a:xfrm>
            <a:off x="2551559" y="198339"/>
            <a:ext cx="7223949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de-DE" sz="32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Handlungsempfehlungen und Arbeitsschritte für BuG-Schulen </a:t>
            </a:r>
            <a:br>
              <a:rPr lang="de-DE" sz="32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de-DE" sz="32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– </a:t>
            </a:r>
            <a:r>
              <a:rPr lang="de-DE" sz="3200" b="1" dirty="0">
                <a:solidFill>
                  <a:srgbClr val="FF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Kompass der Vielfalt –</a:t>
            </a:r>
            <a:endParaRPr lang="de-DE" sz="3200" dirty="0">
              <a:solidFill>
                <a:srgbClr val="FF0000"/>
              </a:solidFill>
            </a:endParaRPr>
          </a:p>
        </p:txBody>
      </p:sp>
      <p:pic>
        <p:nvPicPr>
          <p:cNvPr id="94" name="Grafik 93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69370" y="331584"/>
            <a:ext cx="1438072" cy="1363042"/>
          </a:xfrm>
          <a:prstGeom prst="rect">
            <a:avLst/>
          </a:prstGeom>
        </p:spPr>
      </p:pic>
      <p:pic>
        <p:nvPicPr>
          <p:cNvPr id="2" name="Grafik 1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714269" y="4055206"/>
            <a:ext cx="4563372" cy="3182792"/>
          </a:xfrm>
          <a:prstGeom prst="rect">
            <a:avLst/>
          </a:prstGeom>
          <a:ln>
            <a:solidFill>
              <a:schemeClr val="tx2">
                <a:lumMod val="75000"/>
              </a:schemeClr>
            </a:solidFill>
          </a:ln>
        </p:spPr>
      </p:pic>
      <p:sp>
        <p:nvSpPr>
          <p:cNvPr id="109" name="Text Box 3"/>
          <p:cNvSpPr txBox="1">
            <a:spLocks noChangeArrowheads="1"/>
          </p:cNvSpPr>
          <p:nvPr/>
        </p:nvSpPr>
        <p:spPr bwMode="auto">
          <a:xfrm>
            <a:off x="3894129" y="3319426"/>
            <a:ext cx="386474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de-DE" sz="32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prozessbegleitend</a:t>
            </a:r>
            <a:endParaRPr lang="de-DE" sz="3200" dirty="0">
              <a:solidFill>
                <a:srgbClr val="FF0000"/>
              </a:solidFill>
            </a:endParaRPr>
          </a:p>
        </p:txBody>
      </p:sp>
      <p:grpSp>
        <p:nvGrpSpPr>
          <p:cNvPr id="14" name="Gruppieren 13"/>
          <p:cNvGrpSpPr/>
          <p:nvPr/>
        </p:nvGrpSpPr>
        <p:grpSpPr>
          <a:xfrm>
            <a:off x="8277641" y="3080146"/>
            <a:ext cx="4234120" cy="975060"/>
            <a:chOff x="8114981" y="2257488"/>
            <a:chExt cx="4234120" cy="975060"/>
          </a:xfrm>
        </p:grpSpPr>
        <p:sp>
          <p:nvSpPr>
            <p:cNvPr id="105" name="Textfeld 104"/>
            <p:cNvSpPr txBox="1"/>
            <p:nvPr/>
          </p:nvSpPr>
          <p:spPr>
            <a:xfrm>
              <a:off x="8520465" y="2257488"/>
              <a:ext cx="3828636" cy="707876"/>
            </a:xfrm>
            <a:prstGeom prst="rect">
              <a:avLst/>
            </a:prstGeom>
            <a:solidFill>
              <a:srgbClr val="FF0000"/>
            </a:solidFill>
            <a:ln w="28575">
              <a:solidFill>
                <a:schemeClr val="tx2">
                  <a:lumMod val="75000"/>
                </a:schemeClr>
              </a:solidFill>
            </a:ln>
          </p:spPr>
          <p:txBody>
            <a:bodyPr wrap="square" lIns="91429" tIns="45715" rIns="91429" bIns="45715" rtlCol="0">
              <a:spAutoFit/>
            </a:bodyPr>
            <a:lstStyle/>
            <a:p>
              <a:pPr lvl="0" algn="ctr"/>
              <a:r>
                <a:rPr lang="de-DE" sz="2000" b="1" dirty="0">
                  <a:solidFill>
                    <a:schemeClr val="bg1"/>
                  </a:solidFill>
                </a:rPr>
                <a:t>themenbezogener Austausch mit anderen BuG-Schulen</a:t>
              </a:r>
            </a:p>
          </p:txBody>
        </p:sp>
        <p:cxnSp>
          <p:nvCxnSpPr>
            <p:cNvPr id="110" name="Gerader Verbinder 167"/>
            <p:cNvCxnSpPr>
              <a:stCxn id="105" idx="1"/>
            </p:cNvCxnSpPr>
            <p:nvPr/>
          </p:nvCxnSpPr>
          <p:spPr>
            <a:xfrm flipH="1">
              <a:off x="8114981" y="2611426"/>
              <a:ext cx="405484" cy="621122"/>
            </a:xfrm>
            <a:prstGeom prst="line">
              <a:avLst/>
            </a:prstGeom>
            <a:ln w="28575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" name="Gruppieren 16"/>
          <p:cNvGrpSpPr/>
          <p:nvPr/>
        </p:nvGrpSpPr>
        <p:grpSpPr>
          <a:xfrm>
            <a:off x="3728268" y="7237998"/>
            <a:ext cx="4507797" cy="1372908"/>
            <a:chOff x="4723491" y="7289224"/>
            <a:chExt cx="4507797" cy="1372908"/>
          </a:xfrm>
        </p:grpSpPr>
        <p:sp>
          <p:nvSpPr>
            <p:cNvPr id="106" name="Textfeld 105"/>
            <p:cNvSpPr txBox="1"/>
            <p:nvPr/>
          </p:nvSpPr>
          <p:spPr>
            <a:xfrm>
              <a:off x="4723491" y="8262033"/>
              <a:ext cx="4507797" cy="400099"/>
            </a:xfrm>
            <a:prstGeom prst="rect">
              <a:avLst/>
            </a:prstGeom>
            <a:solidFill>
              <a:srgbClr val="FF0000"/>
            </a:solidFill>
            <a:ln w="28575">
              <a:solidFill>
                <a:schemeClr val="tx2">
                  <a:lumMod val="75000"/>
                </a:schemeClr>
              </a:solidFill>
            </a:ln>
          </p:spPr>
          <p:txBody>
            <a:bodyPr wrap="square" lIns="91429" tIns="45715" rIns="91429" bIns="45715" rtlCol="0">
              <a:spAutoFit/>
            </a:bodyPr>
            <a:lstStyle/>
            <a:p>
              <a:pPr algn="ctr" fontAlgn="base"/>
              <a:r>
                <a:rPr lang="de-DE" sz="2000" b="1" dirty="0">
                  <a:solidFill>
                    <a:schemeClr val="bg1"/>
                  </a:solidFill>
                </a:rPr>
                <a:t>vor Ort vorhandene Ressourcen nutzen</a:t>
              </a:r>
              <a:endParaRPr lang="de-DE" sz="1200" b="1" dirty="0">
                <a:solidFill>
                  <a:schemeClr val="bg1"/>
                </a:solidFill>
              </a:endParaRPr>
            </a:p>
          </p:txBody>
        </p:sp>
        <p:cxnSp>
          <p:nvCxnSpPr>
            <p:cNvPr id="113" name="Gerader Verbinder 167"/>
            <p:cNvCxnSpPr>
              <a:stCxn id="2" idx="2"/>
              <a:endCxn id="106" idx="0"/>
            </p:cNvCxnSpPr>
            <p:nvPr/>
          </p:nvCxnSpPr>
          <p:spPr>
            <a:xfrm flipH="1">
              <a:off x="6977390" y="7289224"/>
              <a:ext cx="13788" cy="972809"/>
            </a:xfrm>
            <a:prstGeom prst="line">
              <a:avLst/>
            </a:prstGeom>
            <a:ln w="28575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uppieren 17"/>
          <p:cNvGrpSpPr/>
          <p:nvPr/>
        </p:nvGrpSpPr>
        <p:grpSpPr>
          <a:xfrm>
            <a:off x="356585" y="5375932"/>
            <a:ext cx="3357684" cy="400099"/>
            <a:chOff x="356587" y="4167872"/>
            <a:chExt cx="3357684" cy="400099"/>
          </a:xfrm>
        </p:grpSpPr>
        <p:sp>
          <p:nvSpPr>
            <p:cNvPr id="107" name="Textfeld 106"/>
            <p:cNvSpPr txBox="1"/>
            <p:nvPr/>
          </p:nvSpPr>
          <p:spPr>
            <a:xfrm>
              <a:off x="356587" y="4167872"/>
              <a:ext cx="2750168" cy="400099"/>
            </a:xfrm>
            <a:prstGeom prst="rect">
              <a:avLst/>
            </a:prstGeom>
            <a:solidFill>
              <a:srgbClr val="FF0000"/>
            </a:solidFill>
            <a:ln w="28575">
              <a:solidFill>
                <a:schemeClr val="tx2">
                  <a:lumMod val="75000"/>
                </a:schemeClr>
              </a:solidFill>
            </a:ln>
          </p:spPr>
          <p:txBody>
            <a:bodyPr wrap="square" lIns="91429" tIns="45715" rIns="91429" bIns="45715" rtlCol="0">
              <a:spAutoFit/>
            </a:bodyPr>
            <a:lstStyle/>
            <a:p>
              <a:pPr algn="ctr" fontAlgn="base"/>
              <a:r>
                <a:rPr lang="de-DE" sz="2000" b="1" dirty="0">
                  <a:solidFill>
                    <a:schemeClr val="bg1"/>
                  </a:solidFill>
                </a:rPr>
                <a:t>kommunale Netzwerke</a:t>
              </a:r>
              <a:endParaRPr lang="de-DE" sz="1200" b="1" dirty="0">
                <a:solidFill>
                  <a:schemeClr val="bg1"/>
                </a:solidFill>
              </a:endParaRPr>
            </a:p>
          </p:txBody>
        </p:sp>
        <p:cxnSp>
          <p:nvCxnSpPr>
            <p:cNvPr id="119" name="Gerader Verbinder 167"/>
            <p:cNvCxnSpPr>
              <a:endCxn id="107" idx="3"/>
            </p:cNvCxnSpPr>
            <p:nvPr/>
          </p:nvCxnSpPr>
          <p:spPr>
            <a:xfrm flipH="1">
              <a:off x="3106755" y="4367921"/>
              <a:ext cx="607516" cy="1"/>
            </a:xfrm>
            <a:prstGeom prst="line">
              <a:avLst/>
            </a:prstGeom>
            <a:ln w="28575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578207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6"/>
          <p:cNvSpPr>
            <a:spLocks noChangeArrowheads="1"/>
          </p:cNvSpPr>
          <p:nvPr/>
        </p:nvSpPr>
        <p:spPr bwMode="auto">
          <a:xfrm>
            <a:off x="0" y="0"/>
            <a:ext cx="12840594" cy="9625136"/>
          </a:xfrm>
          <a:prstGeom prst="rect">
            <a:avLst/>
          </a:prstGeom>
          <a:solidFill>
            <a:srgbClr val="99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28016" tIns="64008" rIns="128016" bIns="64008" numCol="1" anchor="t" anchorCtr="0" compatLnSpc="1">
            <a:prstTxWarp prst="textNoShape">
              <a:avLst/>
            </a:prstTxWarp>
          </a:bodyPr>
          <a:lstStyle/>
          <a:p>
            <a:endParaRPr lang="de-DE" sz="3500" dirty="0"/>
          </a:p>
        </p:txBody>
      </p:sp>
      <p:sp>
        <p:nvSpPr>
          <p:cNvPr id="19" name="Rectangle 9"/>
          <p:cNvSpPr>
            <a:spLocks noChangeArrowheads="1"/>
          </p:cNvSpPr>
          <p:nvPr/>
        </p:nvSpPr>
        <p:spPr bwMode="auto">
          <a:xfrm>
            <a:off x="818904" y="921406"/>
            <a:ext cx="51704" cy="233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1680">
                <a:solidFill>
                  <a:srgbClr val="000000"/>
                </a:solidFill>
                <a:latin typeface="Arial" pitchFamily="34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27" name="Rectangle 17"/>
          <p:cNvSpPr>
            <a:spLocks noChangeArrowheads="1"/>
          </p:cNvSpPr>
          <p:nvPr/>
        </p:nvSpPr>
        <p:spPr bwMode="auto">
          <a:xfrm>
            <a:off x="6843342" y="3571722"/>
            <a:ext cx="57449" cy="311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240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28" name="Rectangle 18"/>
          <p:cNvSpPr>
            <a:spLocks noChangeArrowheads="1"/>
          </p:cNvSpPr>
          <p:nvPr/>
        </p:nvSpPr>
        <p:spPr bwMode="auto">
          <a:xfrm>
            <a:off x="7616982" y="3644058"/>
            <a:ext cx="47874" cy="233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168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31" name="Rectangle 21"/>
          <p:cNvSpPr>
            <a:spLocks noChangeArrowheads="1"/>
          </p:cNvSpPr>
          <p:nvPr/>
        </p:nvSpPr>
        <p:spPr bwMode="auto">
          <a:xfrm>
            <a:off x="9635342" y="4576391"/>
            <a:ext cx="57449" cy="311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240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24" name="Rectangle 22"/>
          <p:cNvSpPr>
            <a:spLocks noChangeArrowheads="1"/>
          </p:cNvSpPr>
          <p:nvPr/>
        </p:nvSpPr>
        <p:spPr bwMode="auto">
          <a:xfrm>
            <a:off x="11046661" y="4648727"/>
            <a:ext cx="47874" cy="233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168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25" name="Rectangle 23"/>
          <p:cNvSpPr>
            <a:spLocks noChangeArrowheads="1"/>
          </p:cNvSpPr>
          <p:nvPr/>
        </p:nvSpPr>
        <p:spPr bwMode="auto">
          <a:xfrm>
            <a:off x="10003012" y="4893867"/>
            <a:ext cx="57449" cy="311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240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27" name="Rectangle 24"/>
          <p:cNvSpPr>
            <a:spLocks noChangeArrowheads="1"/>
          </p:cNvSpPr>
          <p:nvPr/>
        </p:nvSpPr>
        <p:spPr bwMode="auto">
          <a:xfrm>
            <a:off x="10623457" y="4964193"/>
            <a:ext cx="47874" cy="233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168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30" name="Rectangle 27"/>
          <p:cNvSpPr>
            <a:spLocks noChangeArrowheads="1"/>
          </p:cNvSpPr>
          <p:nvPr/>
        </p:nvSpPr>
        <p:spPr bwMode="auto">
          <a:xfrm>
            <a:off x="8697015" y="5970872"/>
            <a:ext cx="57449" cy="311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240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31" name="Rectangle 28"/>
          <p:cNvSpPr>
            <a:spLocks noChangeArrowheads="1"/>
          </p:cNvSpPr>
          <p:nvPr/>
        </p:nvSpPr>
        <p:spPr bwMode="auto">
          <a:xfrm>
            <a:off x="10610052" y="6041198"/>
            <a:ext cx="47874" cy="233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168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32" name="Rectangle 29"/>
          <p:cNvSpPr>
            <a:spLocks noChangeArrowheads="1"/>
          </p:cNvSpPr>
          <p:nvPr/>
        </p:nvSpPr>
        <p:spPr bwMode="auto">
          <a:xfrm>
            <a:off x="9035962" y="6284328"/>
            <a:ext cx="57449" cy="311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240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33" name="Rectangle 30"/>
          <p:cNvSpPr>
            <a:spLocks noChangeArrowheads="1"/>
          </p:cNvSpPr>
          <p:nvPr/>
        </p:nvSpPr>
        <p:spPr bwMode="auto">
          <a:xfrm>
            <a:off x="10271105" y="6356664"/>
            <a:ext cx="47874" cy="233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168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36" name="Rectangle 33"/>
          <p:cNvSpPr>
            <a:spLocks noChangeArrowheads="1"/>
          </p:cNvSpPr>
          <p:nvPr/>
        </p:nvSpPr>
        <p:spPr bwMode="auto">
          <a:xfrm>
            <a:off x="8358069" y="7262876"/>
            <a:ext cx="57449" cy="311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240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37" name="Rectangle 34"/>
          <p:cNvSpPr>
            <a:spLocks noChangeArrowheads="1"/>
          </p:cNvSpPr>
          <p:nvPr/>
        </p:nvSpPr>
        <p:spPr bwMode="auto">
          <a:xfrm>
            <a:off x="9091495" y="7333203"/>
            <a:ext cx="47874" cy="233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168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38" name="Rectangle 35"/>
          <p:cNvSpPr>
            <a:spLocks noChangeArrowheads="1"/>
          </p:cNvSpPr>
          <p:nvPr/>
        </p:nvSpPr>
        <p:spPr bwMode="auto">
          <a:xfrm>
            <a:off x="8187638" y="7574323"/>
            <a:ext cx="57449" cy="311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240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39" name="Rectangle 36"/>
          <p:cNvSpPr>
            <a:spLocks noChangeArrowheads="1"/>
          </p:cNvSpPr>
          <p:nvPr/>
        </p:nvSpPr>
        <p:spPr bwMode="auto">
          <a:xfrm>
            <a:off x="9261926" y="7646659"/>
            <a:ext cx="47874" cy="233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168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42" name="Rectangle 39"/>
          <p:cNvSpPr>
            <a:spLocks noChangeArrowheads="1"/>
          </p:cNvSpPr>
          <p:nvPr/>
        </p:nvSpPr>
        <p:spPr bwMode="auto">
          <a:xfrm>
            <a:off x="3846443" y="7260866"/>
            <a:ext cx="57449" cy="311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240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43" name="Rectangle 40"/>
          <p:cNvSpPr>
            <a:spLocks noChangeArrowheads="1"/>
          </p:cNvSpPr>
          <p:nvPr/>
        </p:nvSpPr>
        <p:spPr bwMode="auto">
          <a:xfrm>
            <a:off x="5654157" y="7331193"/>
            <a:ext cx="47874" cy="233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168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44" name="Rectangle 41"/>
          <p:cNvSpPr>
            <a:spLocks noChangeArrowheads="1"/>
          </p:cNvSpPr>
          <p:nvPr/>
        </p:nvSpPr>
        <p:spPr bwMode="auto">
          <a:xfrm>
            <a:off x="3616648" y="7572314"/>
            <a:ext cx="57449" cy="311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240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46" name="Rectangle 43"/>
          <p:cNvSpPr>
            <a:spLocks noChangeArrowheads="1"/>
          </p:cNvSpPr>
          <p:nvPr/>
        </p:nvSpPr>
        <p:spPr bwMode="auto">
          <a:xfrm>
            <a:off x="3915381" y="7572314"/>
            <a:ext cx="57449" cy="311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240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47" name="Rectangle 44"/>
          <p:cNvSpPr>
            <a:spLocks noChangeArrowheads="1"/>
          </p:cNvSpPr>
          <p:nvPr/>
        </p:nvSpPr>
        <p:spPr bwMode="auto">
          <a:xfrm>
            <a:off x="5826503" y="7644650"/>
            <a:ext cx="47874" cy="233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168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50" name="Rectangle 47"/>
          <p:cNvSpPr>
            <a:spLocks noChangeArrowheads="1"/>
          </p:cNvSpPr>
          <p:nvPr/>
        </p:nvSpPr>
        <p:spPr bwMode="auto">
          <a:xfrm>
            <a:off x="2952160" y="5984937"/>
            <a:ext cx="57449" cy="311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240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51" name="Rectangle 48"/>
          <p:cNvSpPr>
            <a:spLocks noChangeArrowheads="1"/>
          </p:cNvSpPr>
          <p:nvPr/>
        </p:nvSpPr>
        <p:spPr bwMode="auto">
          <a:xfrm>
            <a:off x="4656467" y="6057273"/>
            <a:ext cx="47874" cy="233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168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52" name="Rectangle 49"/>
          <p:cNvSpPr>
            <a:spLocks noChangeArrowheads="1"/>
          </p:cNvSpPr>
          <p:nvPr/>
        </p:nvSpPr>
        <p:spPr bwMode="auto">
          <a:xfrm>
            <a:off x="3099611" y="6296384"/>
            <a:ext cx="57449" cy="311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240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53" name="Rectangle 50"/>
          <p:cNvSpPr>
            <a:spLocks noChangeArrowheads="1"/>
          </p:cNvSpPr>
          <p:nvPr/>
        </p:nvSpPr>
        <p:spPr bwMode="auto">
          <a:xfrm>
            <a:off x="4507101" y="6366711"/>
            <a:ext cx="47874" cy="233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168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56" name="Rectangle 53"/>
          <p:cNvSpPr>
            <a:spLocks noChangeArrowheads="1"/>
          </p:cNvSpPr>
          <p:nvPr/>
        </p:nvSpPr>
        <p:spPr bwMode="auto">
          <a:xfrm>
            <a:off x="2055963" y="4763260"/>
            <a:ext cx="57449" cy="311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240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57" name="Rectangle 54"/>
          <p:cNvSpPr>
            <a:spLocks noChangeArrowheads="1"/>
          </p:cNvSpPr>
          <p:nvPr/>
        </p:nvSpPr>
        <p:spPr bwMode="auto">
          <a:xfrm>
            <a:off x="4208368" y="4833586"/>
            <a:ext cx="47874" cy="233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168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60" name="Rectangle 57"/>
          <p:cNvSpPr>
            <a:spLocks noChangeArrowheads="1"/>
          </p:cNvSpPr>
          <p:nvPr/>
        </p:nvSpPr>
        <p:spPr bwMode="auto">
          <a:xfrm>
            <a:off x="2990459" y="3236163"/>
            <a:ext cx="57449" cy="311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240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61" name="Rectangle 58"/>
          <p:cNvSpPr>
            <a:spLocks noChangeArrowheads="1"/>
          </p:cNvSpPr>
          <p:nvPr/>
        </p:nvSpPr>
        <p:spPr bwMode="auto">
          <a:xfrm>
            <a:off x="4147090" y="3308499"/>
            <a:ext cx="47874" cy="233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168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64" name="Rectangle 61"/>
          <p:cNvSpPr>
            <a:spLocks noChangeArrowheads="1"/>
          </p:cNvSpPr>
          <p:nvPr/>
        </p:nvSpPr>
        <p:spPr bwMode="auto">
          <a:xfrm>
            <a:off x="4666042" y="1610609"/>
            <a:ext cx="57449" cy="311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240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65" name="Rectangle 62"/>
          <p:cNvSpPr>
            <a:spLocks noChangeArrowheads="1"/>
          </p:cNvSpPr>
          <p:nvPr/>
        </p:nvSpPr>
        <p:spPr bwMode="auto">
          <a:xfrm>
            <a:off x="6163534" y="1680935"/>
            <a:ext cx="47874" cy="233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168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66" name="Rectangle 63"/>
          <p:cNvSpPr>
            <a:spLocks noChangeArrowheads="1"/>
          </p:cNvSpPr>
          <p:nvPr/>
        </p:nvSpPr>
        <p:spPr bwMode="auto">
          <a:xfrm>
            <a:off x="5703946" y="4389523"/>
            <a:ext cx="70853" cy="38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800" b="1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67" name="Rectangle 64"/>
          <p:cNvSpPr>
            <a:spLocks noChangeArrowheads="1"/>
          </p:cNvSpPr>
          <p:nvPr/>
        </p:nvSpPr>
        <p:spPr bwMode="auto">
          <a:xfrm>
            <a:off x="7931035" y="4389523"/>
            <a:ext cx="70853" cy="38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800" b="1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68" name="Rectangle 65"/>
          <p:cNvSpPr>
            <a:spLocks noChangeArrowheads="1"/>
          </p:cNvSpPr>
          <p:nvPr/>
        </p:nvSpPr>
        <p:spPr bwMode="auto">
          <a:xfrm>
            <a:off x="6079276" y="4779334"/>
            <a:ext cx="57449" cy="311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240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70" name="Rectangle 67"/>
          <p:cNvSpPr>
            <a:spLocks noChangeArrowheads="1"/>
          </p:cNvSpPr>
          <p:nvPr/>
        </p:nvSpPr>
        <p:spPr bwMode="auto">
          <a:xfrm>
            <a:off x="7111435" y="4779334"/>
            <a:ext cx="57449" cy="311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240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71" name="Rectangle 68"/>
          <p:cNvSpPr>
            <a:spLocks noChangeArrowheads="1"/>
          </p:cNvSpPr>
          <p:nvPr/>
        </p:nvSpPr>
        <p:spPr bwMode="auto">
          <a:xfrm>
            <a:off x="7166969" y="4779334"/>
            <a:ext cx="57449" cy="311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240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72" name="Rectangle 69"/>
          <p:cNvSpPr>
            <a:spLocks noChangeArrowheads="1"/>
          </p:cNvSpPr>
          <p:nvPr/>
        </p:nvSpPr>
        <p:spPr bwMode="auto">
          <a:xfrm>
            <a:off x="7607408" y="4795409"/>
            <a:ext cx="61278" cy="311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24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73" name="Rectangle 70"/>
          <p:cNvSpPr>
            <a:spLocks noChangeArrowheads="1"/>
          </p:cNvSpPr>
          <p:nvPr/>
        </p:nvSpPr>
        <p:spPr bwMode="auto">
          <a:xfrm>
            <a:off x="5799693" y="5092791"/>
            <a:ext cx="57449" cy="311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240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74" name="Rectangle 71"/>
          <p:cNvSpPr>
            <a:spLocks noChangeArrowheads="1"/>
          </p:cNvSpPr>
          <p:nvPr/>
        </p:nvSpPr>
        <p:spPr bwMode="auto">
          <a:xfrm>
            <a:off x="7831457" y="5106856"/>
            <a:ext cx="61278" cy="311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24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75" name="Rectangle 72"/>
          <p:cNvSpPr>
            <a:spLocks noChangeArrowheads="1"/>
          </p:cNvSpPr>
          <p:nvPr/>
        </p:nvSpPr>
        <p:spPr bwMode="auto">
          <a:xfrm>
            <a:off x="5347765" y="5408257"/>
            <a:ext cx="57449" cy="311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240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sp>
        <p:nvSpPr>
          <p:cNvPr id="1076" name="Rectangle 73"/>
          <p:cNvSpPr>
            <a:spLocks noChangeArrowheads="1"/>
          </p:cNvSpPr>
          <p:nvPr/>
        </p:nvSpPr>
        <p:spPr bwMode="auto">
          <a:xfrm>
            <a:off x="8285301" y="5424332"/>
            <a:ext cx="61278" cy="311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80160" fontAlgn="base">
              <a:spcBef>
                <a:spcPct val="0"/>
              </a:spcBef>
              <a:spcAft>
                <a:spcPct val="0"/>
              </a:spcAft>
            </a:pPr>
            <a:r>
              <a:rPr lang="de-DE" sz="224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de-DE" sz="2520">
              <a:latin typeface="Arial" pitchFamily="34" charset="0"/>
            </a:endParaRPr>
          </a:p>
        </p:txBody>
      </p:sp>
      <p:grpSp>
        <p:nvGrpSpPr>
          <p:cNvPr id="6" name="Gruppieren 5"/>
          <p:cNvGrpSpPr/>
          <p:nvPr/>
        </p:nvGrpSpPr>
        <p:grpSpPr>
          <a:xfrm>
            <a:off x="2440288" y="1977479"/>
            <a:ext cx="7446490" cy="5077940"/>
            <a:chOff x="2040643" y="2501913"/>
            <a:chExt cx="7446490" cy="5077940"/>
          </a:xfrm>
        </p:grpSpPr>
        <p:sp>
          <p:nvSpPr>
            <p:cNvPr id="152" name="Rectangle 9"/>
            <p:cNvSpPr>
              <a:spLocks noChangeArrowheads="1"/>
            </p:cNvSpPr>
            <p:nvPr/>
          </p:nvSpPr>
          <p:spPr bwMode="auto">
            <a:xfrm>
              <a:off x="2040643" y="2501913"/>
              <a:ext cx="43282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914418" fontAlgn="base">
                <a:spcBef>
                  <a:spcPct val="0"/>
                </a:spcBef>
                <a:spcAft>
                  <a:spcPct val="0"/>
                </a:spcAft>
              </a:pPr>
              <a:r>
                <a:rPr lang="de-DE" sz="1200">
                  <a:solidFill>
                    <a:srgbClr val="000000"/>
                  </a:solidFill>
                  <a:latin typeface="Arial" pitchFamily="34" charset="0"/>
                </a:rPr>
                <a:t> </a:t>
              </a:r>
              <a:endParaRPr lang="de-DE" sz="1800">
                <a:latin typeface="Arial" pitchFamily="34" charset="0"/>
              </a:endParaRPr>
            </a:p>
          </p:txBody>
        </p:sp>
        <p:grpSp>
          <p:nvGrpSpPr>
            <p:cNvPr id="153" name="Gruppieren 152"/>
            <p:cNvGrpSpPr/>
            <p:nvPr/>
          </p:nvGrpSpPr>
          <p:grpSpPr>
            <a:xfrm>
              <a:off x="4194964" y="2732471"/>
              <a:ext cx="4472780" cy="4445917"/>
              <a:chOff x="3834953" y="2132220"/>
              <a:chExt cx="6261892" cy="6224284"/>
            </a:xfrm>
          </p:grpSpPr>
          <p:sp>
            <p:nvSpPr>
              <p:cNvPr id="154" name="Freeform 12"/>
              <p:cNvSpPr>
                <a:spLocks/>
              </p:cNvSpPr>
              <p:nvPr/>
            </p:nvSpPr>
            <p:spPr bwMode="auto">
              <a:xfrm>
                <a:off x="3834953" y="2544855"/>
                <a:ext cx="2606249" cy="3598724"/>
              </a:xfrm>
              <a:custGeom>
                <a:avLst/>
                <a:gdLst>
                  <a:gd name="T0" fmla="*/ 18 w 1361"/>
                  <a:gd name="T1" fmla="*/ 1756 h 1791"/>
                  <a:gd name="T2" fmla="*/ 9 w 1361"/>
                  <a:gd name="T3" fmla="*/ 1686 h 1791"/>
                  <a:gd name="T4" fmla="*/ 3 w 1361"/>
                  <a:gd name="T5" fmla="*/ 1616 h 1791"/>
                  <a:gd name="T6" fmla="*/ 0 w 1361"/>
                  <a:gd name="T7" fmla="*/ 1546 h 1791"/>
                  <a:gd name="T8" fmla="*/ 2 w 1361"/>
                  <a:gd name="T9" fmla="*/ 1433 h 1791"/>
                  <a:gd name="T10" fmla="*/ 15 w 1361"/>
                  <a:gd name="T11" fmla="*/ 1281 h 1791"/>
                  <a:gd name="T12" fmla="*/ 42 w 1361"/>
                  <a:gd name="T13" fmla="*/ 1133 h 1791"/>
                  <a:gd name="T14" fmla="*/ 80 w 1361"/>
                  <a:gd name="T15" fmla="*/ 992 h 1791"/>
                  <a:gd name="T16" fmla="*/ 131 w 1361"/>
                  <a:gd name="T17" fmla="*/ 856 h 1791"/>
                  <a:gd name="T18" fmla="*/ 192 w 1361"/>
                  <a:gd name="T19" fmla="*/ 728 h 1791"/>
                  <a:gd name="T20" fmla="*/ 263 w 1361"/>
                  <a:gd name="T21" fmla="*/ 607 h 1791"/>
                  <a:gd name="T22" fmla="*/ 344 w 1361"/>
                  <a:gd name="T23" fmla="*/ 496 h 1791"/>
                  <a:gd name="T24" fmla="*/ 434 w 1361"/>
                  <a:gd name="T25" fmla="*/ 393 h 1791"/>
                  <a:gd name="T26" fmla="*/ 533 w 1361"/>
                  <a:gd name="T27" fmla="*/ 301 h 1791"/>
                  <a:gd name="T28" fmla="*/ 639 w 1361"/>
                  <a:gd name="T29" fmla="*/ 219 h 1791"/>
                  <a:gd name="T30" fmla="*/ 751 w 1361"/>
                  <a:gd name="T31" fmla="*/ 149 h 1791"/>
                  <a:gd name="T32" fmla="*/ 871 w 1361"/>
                  <a:gd name="T33" fmla="*/ 92 h 1791"/>
                  <a:gd name="T34" fmla="*/ 995 w 1361"/>
                  <a:gd name="T35" fmla="*/ 48 h 1791"/>
                  <a:gd name="T36" fmla="*/ 1125 w 1361"/>
                  <a:gd name="T37" fmla="*/ 18 h 1791"/>
                  <a:gd name="T38" fmla="*/ 1225 w 1361"/>
                  <a:gd name="T39" fmla="*/ 5 h 1791"/>
                  <a:gd name="T40" fmla="*/ 1293 w 1361"/>
                  <a:gd name="T41" fmla="*/ 1 h 1791"/>
                  <a:gd name="T42" fmla="*/ 1361 w 1361"/>
                  <a:gd name="T43" fmla="*/ 1 h 1791"/>
                  <a:gd name="T44" fmla="*/ 1328 w 1361"/>
                  <a:gd name="T45" fmla="*/ 18 h 1791"/>
                  <a:gd name="T46" fmla="*/ 1261 w 1361"/>
                  <a:gd name="T47" fmla="*/ 20 h 1791"/>
                  <a:gd name="T48" fmla="*/ 1194 w 1361"/>
                  <a:gd name="T49" fmla="*/ 26 h 1791"/>
                  <a:gd name="T50" fmla="*/ 1064 w 1361"/>
                  <a:gd name="T51" fmla="*/ 48 h 1791"/>
                  <a:gd name="T52" fmla="*/ 939 w 1361"/>
                  <a:gd name="T53" fmla="*/ 85 h 1791"/>
                  <a:gd name="T54" fmla="*/ 819 w 1361"/>
                  <a:gd name="T55" fmla="*/ 135 h 1791"/>
                  <a:gd name="T56" fmla="*/ 704 w 1361"/>
                  <a:gd name="T57" fmla="*/ 198 h 1791"/>
                  <a:gd name="T58" fmla="*/ 596 w 1361"/>
                  <a:gd name="T59" fmla="*/ 273 h 1791"/>
                  <a:gd name="T60" fmla="*/ 495 w 1361"/>
                  <a:gd name="T61" fmla="*/ 358 h 1791"/>
                  <a:gd name="T62" fmla="*/ 402 w 1361"/>
                  <a:gd name="T63" fmla="*/ 455 h 1791"/>
                  <a:gd name="T64" fmla="*/ 317 w 1361"/>
                  <a:gd name="T65" fmla="*/ 561 h 1791"/>
                  <a:gd name="T66" fmla="*/ 242 w 1361"/>
                  <a:gd name="T67" fmla="*/ 675 h 1791"/>
                  <a:gd name="T68" fmla="*/ 176 w 1361"/>
                  <a:gd name="T69" fmla="*/ 798 h 1791"/>
                  <a:gd name="T70" fmla="*/ 121 w 1361"/>
                  <a:gd name="T71" fmla="*/ 929 h 1791"/>
                  <a:gd name="T72" fmla="*/ 77 w 1361"/>
                  <a:gd name="T73" fmla="*/ 1066 h 1791"/>
                  <a:gd name="T74" fmla="*/ 45 w 1361"/>
                  <a:gd name="T75" fmla="*/ 1209 h 1791"/>
                  <a:gd name="T76" fmla="*/ 25 w 1361"/>
                  <a:gd name="T77" fmla="*/ 1357 h 1791"/>
                  <a:gd name="T78" fmla="*/ 18 w 1361"/>
                  <a:gd name="T79" fmla="*/ 1510 h 1791"/>
                  <a:gd name="T80" fmla="*/ 19 w 1361"/>
                  <a:gd name="T81" fmla="*/ 1580 h 1791"/>
                  <a:gd name="T82" fmla="*/ 24 w 1361"/>
                  <a:gd name="T83" fmla="*/ 1650 h 1791"/>
                  <a:gd name="T84" fmla="*/ 31 w 1361"/>
                  <a:gd name="T85" fmla="*/ 1719 h 1791"/>
                  <a:gd name="T86" fmla="*/ 41 w 1361"/>
                  <a:gd name="T87" fmla="*/ 1788 h 17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361" h="1791">
                    <a:moveTo>
                      <a:pt x="23" y="1791"/>
                    </a:moveTo>
                    <a:lnTo>
                      <a:pt x="18" y="1756"/>
                    </a:lnTo>
                    <a:lnTo>
                      <a:pt x="13" y="1721"/>
                    </a:lnTo>
                    <a:lnTo>
                      <a:pt x="9" y="1686"/>
                    </a:lnTo>
                    <a:lnTo>
                      <a:pt x="6" y="1651"/>
                    </a:lnTo>
                    <a:lnTo>
                      <a:pt x="3" y="1616"/>
                    </a:lnTo>
                    <a:lnTo>
                      <a:pt x="1" y="1581"/>
                    </a:lnTo>
                    <a:lnTo>
                      <a:pt x="0" y="1546"/>
                    </a:lnTo>
                    <a:lnTo>
                      <a:pt x="0" y="1510"/>
                    </a:lnTo>
                    <a:lnTo>
                      <a:pt x="2" y="1433"/>
                    </a:lnTo>
                    <a:lnTo>
                      <a:pt x="7" y="1356"/>
                    </a:lnTo>
                    <a:lnTo>
                      <a:pt x="15" y="1281"/>
                    </a:lnTo>
                    <a:lnTo>
                      <a:pt x="27" y="1206"/>
                    </a:lnTo>
                    <a:lnTo>
                      <a:pt x="42" y="1133"/>
                    </a:lnTo>
                    <a:lnTo>
                      <a:pt x="59" y="1062"/>
                    </a:lnTo>
                    <a:lnTo>
                      <a:pt x="80" y="992"/>
                    </a:lnTo>
                    <a:lnTo>
                      <a:pt x="104" y="923"/>
                    </a:lnTo>
                    <a:lnTo>
                      <a:pt x="131" y="856"/>
                    </a:lnTo>
                    <a:lnTo>
                      <a:pt x="160" y="791"/>
                    </a:lnTo>
                    <a:lnTo>
                      <a:pt x="192" y="728"/>
                    </a:lnTo>
                    <a:lnTo>
                      <a:pt x="226" y="667"/>
                    </a:lnTo>
                    <a:lnTo>
                      <a:pt x="263" y="607"/>
                    </a:lnTo>
                    <a:lnTo>
                      <a:pt x="303" y="550"/>
                    </a:lnTo>
                    <a:lnTo>
                      <a:pt x="344" y="496"/>
                    </a:lnTo>
                    <a:lnTo>
                      <a:pt x="388" y="443"/>
                    </a:lnTo>
                    <a:lnTo>
                      <a:pt x="434" y="393"/>
                    </a:lnTo>
                    <a:lnTo>
                      <a:pt x="483" y="346"/>
                    </a:lnTo>
                    <a:lnTo>
                      <a:pt x="533" y="301"/>
                    </a:lnTo>
                    <a:lnTo>
                      <a:pt x="585" y="259"/>
                    </a:lnTo>
                    <a:lnTo>
                      <a:pt x="639" y="219"/>
                    </a:lnTo>
                    <a:lnTo>
                      <a:pt x="694" y="183"/>
                    </a:lnTo>
                    <a:lnTo>
                      <a:pt x="751" y="149"/>
                    </a:lnTo>
                    <a:lnTo>
                      <a:pt x="810" y="119"/>
                    </a:lnTo>
                    <a:lnTo>
                      <a:pt x="871" y="92"/>
                    </a:lnTo>
                    <a:lnTo>
                      <a:pt x="932" y="68"/>
                    </a:lnTo>
                    <a:lnTo>
                      <a:pt x="995" y="48"/>
                    </a:lnTo>
                    <a:lnTo>
                      <a:pt x="1060" y="31"/>
                    </a:lnTo>
                    <a:lnTo>
                      <a:pt x="1125" y="18"/>
                    </a:lnTo>
                    <a:lnTo>
                      <a:pt x="1192" y="8"/>
                    </a:lnTo>
                    <a:lnTo>
                      <a:pt x="1225" y="5"/>
                    </a:lnTo>
                    <a:lnTo>
                      <a:pt x="1259" y="2"/>
                    </a:lnTo>
                    <a:lnTo>
                      <a:pt x="1293" y="1"/>
                    </a:lnTo>
                    <a:lnTo>
                      <a:pt x="1328" y="0"/>
                    </a:lnTo>
                    <a:lnTo>
                      <a:pt x="1361" y="1"/>
                    </a:lnTo>
                    <a:lnTo>
                      <a:pt x="1361" y="19"/>
                    </a:lnTo>
                    <a:lnTo>
                      <a:pt x="1328" y="18"/>
                    </a:lnTo>
                    <a:lnTo>
                      <a:pt x="1294" y="19"/>
                    </a:lnTo>
                    <a:lnTo>
                      <a:pt x="1261" y="20"/>
                    </a:lnTo>
                    <a:lnTo>
                      <a:pt x="1227" y="23"/>
                    </a:lnTo>
                    <a:lnTo>
                      <a:pt x="1194" y="26"/>
                    </a:lnTo>
                    <a:lnTo>
                      <a:pt x="1129" y="35"/>
                    </a:lnTo>
                    <a:lnTo>
                      <a:pt x="1064" y="48"/>
                    </a:lnTo>
                    <a:lnTo>
                      <a:pt x="1001" y="65"/>
                    </a:lnTo>
                    <a:lnTo>
                      <a:pt x="939" y="85"/>
                    </a:lnTo>
                    <a:lnTo>
                      <a:pt x="878" y="109"/>
                    </a:lnTo>
                    <a:lnTo>
                      <a:pt x="819" y="135"/>
                    </a:lnTo>
                    <a:lnTo>
                      <a:pt x="761" y="165"/>
                    </a:lnTo>
                    <a:lnTo>
                      <a:pt x="704" y="198"/>
                    </a:lnTo>
                    <a:lnTo>
                      <a:pt x="649" y="234"/>
                    </a:lnTo>
                    <a:lnTo>
                      <a:pt x="596" y="273"/>
                    </a:lnTo>
                    <a:lnTo>
                      <a:pt x="545" y="314"/>
                    </a:lnTo>
                    <a:lnTo>
                      <a:pt x="495" y="358"/>
                    </a:lnTo>
                    <a:lnTo>
                      <a:pt x="448" y="405"/>
                    </a:lnTo>
                    <a:lnTo>
                      <a:pt x="402" y="455"/>
                    </a:lnTo>
                    <a:lnTo>
                      <a:pt x="359" y="506"/>
                    </a:lnTo>
                    <a:lnTo>
                      <a:pt x="317" y="561"/>
                    </a:lnTo>
                    <a:lnTo>
                      <a:pt x="279" y="617"/>
                    </a:lnTo>
                    <a:lnTo>
                      <a:pt x="242" y="675"/>
                    </a:lnTo>
                    <a:lnTo>
                      <a:pt x="208" y="736"/>
                    </a:lnTo>
                    <a:lnTo>
                      <a:pt x="176" y="798"/>
                    </a:lnTo>
                    <a:lnTo>
                      <a:pt x="147" y="863"/>
                    </a:lnTo>
                    <a:lnTo>
                      <a:pt x="121" y="929"/>
                    </a:lnTo>
                    <a:lnTo>
                      <a:pt x="98" y="997"/>
                    </a:lnTo>
                    <a:lnTo>
                      <a:pt x="77" y="1066"/>
                    </a:lnTo>
                    <a:lnTo>
                      <a:pt x="59" y="1137"/>
                    </a:lnTo>
                    <a:lnTo>
                      <a:pt x="45" y="1209"/>
                    </a:lnTo>
                    <a:lnTo>
                      <a:pt x="33" y="1283"/>
                    </a:lnTo>
                    <a:lnTo>
                      <a:pt x="25" y="1357"/>
                    </a:lnTo>
                    <a:lnTo>
                      <a:pt x="20" y="1433"/>
                    </a:lnTo>
                    <a:lnTo>
                      <a:pt x="18" y="1510"/>
                    </a:lnTo>
                    <a:lnTo>
                      <a:pt x="18" y="1545"/>
                    </a:lnTo>
                    <a:lnTo>
                      <a:pt x="19" y="1580"/>
                    </a:lnTo>
                    <a:lnTo>
                      <a:pt x="21" y="1615"/>
                    </a:lnTo>
                    <a:lnTo>
                      <a:pt x="24" y="1650"/>
                    </a:lnTo>
                    <a:lnTo>
                      <a:pt x="27" y="1684"/>
                    </a:lnTo>
                    <a:lnTo>
                      <a:pt x="31" y="1719"/>
                    </a:lnTo>
                    <a:lnTo>
                      <a:pt x="35" y="1753"/>
                    </a:lnTo>
                    <a:lnTo>
                      <a:pt x="41" y="1788"/>
                    </a:lnTo>
                    <a:lnTo>
                      <a:pt x="23" y="1791"/>
                    </a:lnTo>
                    <a:close/>
                  </a:path>
                </a:pathLst>
              </a:custGeom>
              <a:solidFill>
                <a:srgbClr val="FF0000"/>
              </a:solidFill>
              <a:ln w="0" cap="flat">
                <a:solidFill>
                  <a:srgbClr val="FF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 sz="2500"/>
              </a:p>
            </p:txBody>
          </p:sp>
          <p:grpSp>
            <p:nvGrpSpPr>
              <p:cNvPr id="155" name="Gruppieren 154"/>
              <p:cNvGrpSpPr/>
              <p:nvPr/>
            </p:nvGrpSpPr>
            <p:grpSpPr>
              <a:xfrm>
                <a:off x="3859847" y="2132220"/>
                <a:ext cx="6236998" cy="6224284"/>
                <a:chOff x="3859847" y="2132220"/>
                <a:chExt cx="6236998" cy="6224284"/>
              </a:xfrm>
            </p:grpSpPr>
            <p:grpSp>
              <p:nvGrpSpPr>
                <p:cNvPr id="156" name="Gruppieren 155"/>
                <p:cNvGrpSpPr/>
                <p:nvPr/>
              </p:nvGrpSpPr>
              <p:grpSpPr>
                <a:xfrm>
                  <a:off x="3859847" y="2132220"/>
                  <a:ext cx="6236998" cy="6224284"/>
                  <a:chOff x="3859847" y="2132220"/>
                  <a:chExt cx="6236998" cy="6224284"/>
                </a:xfrm>
              </p:grpSpPr>
              <p:sp>
                <p:nvSpPr>
                  <p:cNvPr id="158" name="Freeform 10"/>
                  <p:cNvSpPr>
                    <a:spLocks/>
                  </p:cNvSpPr>
                  <p:nvPr/>
                </p:nvSpPr>
                <p:spPr bwMode="auto">
                  <a:xfrm>
                    <a:off x="3859847" y="4546800"/>
                    <a:ext cx="6236998" cy="3809704"/>
                  </a:xfrm>
                  <a:custGeom>
                    <a:avLst/>
                    <a:gdLst>
                      <a:gd name="T0" fmla="*/ 2684 w 3257"/>
                      <a:gd name="T1" fmla="*/ 58 h 1896"/>
                      <a:gd name="T2" fmla="*/ 2825 w 3257"/>
                      <a:gd name="T3" fmla="*/ 145 h 1896"/>
                      <a:gd name="T4" fmla="*/ 2947 w 3257"/>
                      <a:gd name="T5" fmla="*/ 240 h 1896"/>
                      <a:gd name="T6" fmla="*/ 3051 w 3257"/>
                      <a:gd name="T7" fmla="*/ 345 h 1896"/>
                      <a:gd name="T8" fmla="*/ 3134 w 3257"/>
                      <a:gd name="T9" fmla="*/ 456 h 1896"/>
                      <a:gd name="T10" fmla="*/ 3197 w 3257"/>
                      <a:gd name="T11" fmla="*/ 573 h 1896"/>
                      <a:gd name="T12" fmla="*/ 3238 w 3257"/>
                      <a:gd name="T13" fmla="*/ 695 h 1896"/>
                      <a:gd name="T14" fmla="*/ 3252 w 3257"/>
                      <a:gd name="T15" fmla="*/ 773 h 1896"/>
                      <a:gd name="T16" fmla="*/ 3257 w 3257"/>
                      <a:gd name="T17" fmla="*/ 837 h 1896"/>
                      <a:gd name="T18" fmla="*/ 3252 w 3257"/>
                      <a:gd name="T19" fmla="*/ 933 h 1896"/>
                      <a:gd name="T20" fmla="*/ 3231 w 3257"/>
                      <a:gd name="T21" fmla="*/ 1038 h 1896"/>
                      <a:gd name="T22" fmla="*/ 3183 w 3257"/>
                      <a:gd name="T23" fmla="*/ 1164 h 1896"/>
                      <a:gd name="T24" fmla="*/ 3059 w 3257"/>
                      <a:gd name="T25" fmla="*/ 1351 h 1896"/>
                      <a:gd name="T26" fmla="*/ 2883 w 3257"/>
                      <a:gd name="T27" fmla="*/ 1517 h 1896"/>
                      <a:gd name="T28" fmla="*/ 2663 w 3257"/>
                      <a:gd name="T29" fmla="*/ 1659 h 1896"/>
                      <a:gd name="T30" fmla="*/ 2403 w 3257"/>
                      <a:gd name="T31" fmla="*/ 1770 h 1896"/>
                      <a:gd name="T32" fmla="*/ 2112 w 3257"/>
                      <a:gd name="T33" fmla="*/ 1849 h 1896"/>
                      <a:gd name="T34" fmla="*/ 1794 w 3257"/>
                      <a:gd name="T35" fmla="*/ 1890 h 1896"/>
                      <a:gd name="T36" fmla="*/ 1465 w 3257"/>
                      <a:gd name="T37" fmla="*/ 1891 h 1896"/>
                      <a:gd name="T38" fmla="*/ 1153 w 3257"/>
                      <a:gd name="T39" fmla="*/ 1851 h 1896"/>
                      <a:gd name="T40" fmla="*/ 865 w 3257"/>
                      <a:gd name="T41" fmla="*/ 1775 h 1896"/>
                      <a:gd name="T42" fmla="*/ 608 w 3257"/>
                      <a:gd name="T43" fmla="*/ 1666 h 1896"/>
                      <a:gd name="T44" fmla="*/ 388 w 3257"/>
                      <a:gd name="T45" fmla="*/ 1529 h 1896"/>
                      <a:gd name="T46" fmla="*/ 211 w 3257"/>
                      <a:gd name="T47" fmla="*/ 1368 h 1896"/>
                      <a:gd name="T48" fmla="*/ 84 w 3257"/>
                      <a:gd name="T49" fmla="*/ 1185 h 1896"/>
                      <a:gd name="T50" fmla="*/ 18 w 3257"/>
                      <a:gd name="T51" fmla="*/ 1011 h 1896"/>
                      <a:gd name="T52" fmla="*/ 2 w 3257"/>
                      <a:gd name="T53" fmla="*/ 907 h 1896"/>
                      <a:gd name="T54" fmla="*/ 22 w 3257"/>
                      <a:gd name="T55" fmla="*/ 931 h 1896"/>
                      <a:gd name="T56" fmla="*/ 42 w 3257"/>
                      <a:gd name="T57" fmla="*/ 1031 h 1896"/>
                      <a:gd name="T58" fmla="*/ 126 w 3257"/>
                      <a:gd name="T59" fmla="*/ 1223 h 1896"/>
                      <a:gd name="T60" fmla="*/ 264 w 3257"/>
                      <a:gd name="T61" fmla="*/ 1397 h 1896"/>
                      <a:gd name="T62" fmla="*/ 449 w 3257"/>
                      <a:gd name="T63" fmla="*/ 1551 h 1896"/>
                      <a:gd name="T64" fmla="*/ 677 w 3257"/>
                      <a:gd name="T65" fmla="*/ 1680 h 1896"/>
                      <a:gd name="T66" fmla="*/ 940 w 3257"/>
                      <a:gd name="T67" fmla="*/ 1780 h 1896"/>
                      <a:gd name="T68" fmla="*/ 1232 w 3257"/>
                      <a:gd name="T69" fmla="*/ 1847 h 1896"/>
                      <a:gd name="T70" fmla="*/ 1546 w 3257"/>
                      <a:gd name="T71" fmla="*/ 1877 h 1896"/>
                      <a:gd name="T72" fmla="*/ 1874 w 3257"/>
                      <a:gd name="T73" fmla="*/ 1866 h 1896"/>
                      <a:gd name="T74" fmla="*/ 2183 w 3257"/>
                      <a:gd name="T75" fmla="*/ 1815 h 1896"/>
                      <a:gd name="T76" fmla="*/ 2464 w 3257"/>
                      <a:gd name="T77" fmla="*/ 1729 h 1896"/>
                      <a:gd name="T78" fmla="*/ 2712 w 3257"/>
                      <a:gd name="T79" fmla="*/ 1610 h 1896"/>
                      <a:gd name="T80" fmla="*/ 2920 w 3257"/>
                      <a:gd name="T81" fmla="*/ 1465 h 1896"/>
                      <a:gd name="T82" fmla="*/ 3081 w 3257"/>
                      <a:gd name="T83" fmla="*/ 1296 h 1896"/>
                      <a:gd name="T84" fmla="*/ 3188 w 3257"/>
                      <a:gd name="T85" fmla="*/ 1108 h 1896"/>
                      <a:gd name="T86" fmla="*/ 3220 w 3257"/>
                      <a:gd name="T87" fmla="*/ 1008 h 1896"/>
                      <a:gd name="T88" fmla="*/ 3237 w 3257"/>
                      <a:gd name="T89" fmla="*/ 905 h 1896"/>
                      <a:gd name="T90" fmla="*/ 3238 w 3257"/>
                      <a:gd name="T91" fmla="*/ 822 h 1896"/>
                      <a:gd name="T92" fmla="*/ 3232 w 3257"/>
                      <a:gd name="T93" fmla="*/ 760 h 1896"/>
                      <a:gd name="T94" fmla="*/ 3213 w 3257"/>
                      <a:gd name="T95" fmla="*/ 670 h 1896"/>
                      <a:gd name="T96" fmla="*/ 3168 w 3257"/>
                      <a:gd name="T97" fmla="*/ 551 h 1896"/>
                      <a:gd name="T98" fmla="*/ 3101 w 3257"/>
                      <a:gd name="T99" fmla="*/ 438 h 1896"/>
                      <a:gd name="T100" fmla="*/ 3014 w 3257"/>
                      <a:gd name="T101" fmla="*/ 330 h 1896"/>
                      <a:gd name="T102" fmla="*/ 2907 w 3257"/>
                      <a:gd name="T103" fmla="*/ 230 h 1896"/>
                      <a:gd name="T104" fmla="*/ 2781 w 3257"/>
                      <a:gd name="T105" fmla="*/ 137 h 1896"/>
                      <a:gd name="T106" fmla="*/ 2638 w 3257"/>
                      <a:gd name="T107" fmla="*/ 54 h 189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  <a:cxn ang="0">
                        <a:pos x="T84" y="T85"/>
                      </a:cxn>
                      <a:cxn ang="0">
                        <a:pos x="T86" y="T87"/>
                      </a:cxn>
                      <a:cxn ang="0">
                        <a:pos x="T88" y="T89"/>
                      </a:cxn>
                      <a:cxn ang="0">
                        <a:pos x="T90" y="T91"/>
                      </a:cxn>
                      <a:cxn ang="0">
                        <a:pos x="T92" y="T93"/>
                      </a:cxn>
                      <a:cxn ang="0">
                        <a:pos x="T94" y="T95"/>
                      </a:cxn>
                      <a:cxn ang="0">
                        <a:pos x="T96" y="T97"/>
                      </a:cxn>
                      <a:cxn ang="0">
                        <a:pos x="T98" y="T99"/>
                      </a:cxn>
                      <a:cxn ang="0">
                        <a:pos x="T100" y="T101"/>
                      </a:cxn>
                      <a:cxn ang="0">
                        <a:pos x="T102" y="T103"/>
                      </a:cxn>
                      <a:cxn ang="0">
                        <a:pos x="T104" y="T105"/>
                      </a:cxn>
                      <a:cxn ang="0">
                        <a:pos x="T106" y="T107"/>
                      </a:cxn>
                    </a:cxnLst>
                    <a:rect l="0" t="0" r="r" b="b"/>
                    <a:pathLst>
                      <a:path w="3257" h="1896">
                        <a:moveTo>
                          <a:pt x="2568" y="0"/>
                        </a:moveTo>
                        <a:lnTo>
                          <a:pt x="2607" y="19"/>
                        </a:lnTo>
                        <a:lnTo>
                          <a:pt x="2646" y="38"/>
                        </a:lnTo>
                        <a:lnTo>
                          <a:pt x="2684" y="58"/>
                        </a:lnTo>
                        <a:lnTo>
                          <a:pt x="2721" y="79"/>
                        </a:lnTo>
                        <a:lnTo>
                          <a:pt x="2757" y="100"/>
                        </a:lnTo>
                        <a:lnTo>
                          <a:pt x="2791" y="122"/>
                        </a:lnTo>
                        <a:lnTo>
                          <a:pt x="2825" y="145"/>
                        </a:lnTo>
                        <a:lnTo>
                          <a:pt x="2857" y="168"/>
                        </a:lnTo>
                        <a:lnTo>
                          <a:pt x="2888" y="191"/>
                        </a:lnTo>
                        <a:lnTo>
                          <a:pt x="2918" y="216"/>
                        </a:lnTo>
                        <a:lnTo>
                          <a:pt x="2947" y="240"/>
                        </a:lnTo>
                        <a:lnTo>
                          <a:pt x="2975" y="266"/>
                        </a:lnTo>
                        <a:lnTo>
                          <a:pt x="3001" y="292"/>
                        </a:lnTo>
                        <a:lnTo>
                          <a:pt x="3027" y="318"/>
                        </a:lnTo>
                        <a:lnTo>
                          <a:pt x="3051" y="345"/>
                        </a:lnTo>
                        <a:lnTo>
                          <a:pt x="3074" y="372"/>
                        </a:lnTo>
                        <a:lnTo>
                          <a:pt x="3095" y="399"/>
                        </a:lnTo>
                        <a:lnTo>
                          <a:pt x="3116" y="427"/>
                        </a:lnTo>
                        <a:lnTo>
                          <a:pt x="3134" y="456"/>
                        </a:lnTo>
                        <a:lnTo>
                          <a:pt x="3152" y="484"/>
                        </a:lnTo>
                        <a:lnTo>
                          <a:pt x="3169" y="514"/>
                        </a:lnTo>
                        <a:lnTo>
                          <a:pt x="3183" y="543"/>
                        </a:lnTo>
                        <a:lnTo>
                          <a:pt x="3197" y="573"/>
                        </a:lnTo>
                        <a:lnTo>
                          <a:pt x="3210" y="603"/>
                        </a:lnTo>
                        <a:lnTo>
                          <a:pt x="3220" y="634"/>
                        </a:lnTo>
                        <a:lnTo>
                          <a:pt x="3230" y="664"/>
                        </a:lnTo>
                        <a:lnTo>
                          <a:pt x="3238" y="695"/>
                        </a:lnTo>
                        <a:lnTo>
                          <a:pt x="3245" y="726"/>
                        </a:lnTo>
                        <a:lnTo>
                          <a:pt x="3248" y="742"/>
                        </a:lnTo>
                        <a:lnTo>
                          <a:pt x="3250" y="758"/>
                        </a:lnTo>
                        <a:lnTo>
                          <a:pt x="3252" y="773"/>
                        </a:lnTo>
                        <a:lnTo>
                          <a:pt x="3254" y="789"/>
                        </a:lnTo>
                        <a:lnTo>
                          <a:pt x="3255" y="805"/>
                        </a:lnTo>
                        <a:lnTo>
                          <a:pt x="3256" y="821"/>
                        </a:lnTo>
                        <a:lnTo>
                          <a:pt x="3257" y="837"/>
                        </a:lnTo>
                        <a:lnTo>
                          <a:pt x="3257" y="853"/>
                        </a:lnTo>
                        <a:lnTo>
                          <a:pt x="3256" y="880"/>
                        </a:lnTo>
                        <a:lnTo>
                          <a:pt x="3255" y="906"/>
                        </a:lnTo>
                        <a:lnTo>
                          <a:pt x="3252" y="933"/>
                        </a:lnTo>
                        <a:lnTo>
                          <a:pt x="3248" y="960"/>
                        </a:lnTo>
                        <a:lnTo>
                          <a:pt x="3244" y="986"/>
                        </a:lnTo>
                        <a:lnTo>
                          <a:pt x="3238" y="1012"/>
                        </a:lnTo>
                        <a:lnTo>
                          <a:pt x="3231" y="1038"/>
                        </a:lnTo>
                        <a:lnTo>
                          <a:pt x="3224" y="1064"/>
                        </a:lnTo>
                        <a:lnTo>
                          <a:pt x="3215" y="1089"/>
                        </a:lnTo>
                        <a:lnTo>
                          <a:pt x="3205" y="1114"/>
                        </a:lnTo>
                        <a:lnTo>
                          <a:pt x="3183" y="1164"/>
                        </a:lnTo>
                        <a:lnTo>
                          <a:pt x="3158" y="1212"/>
                        </a:lnTo>
                        <a:lnTo>
                          <a:pt x="3128" y="1260"/>
                        </a:lnTo>
                        <a:lnTo>
                          <a:pt x="3095" y="1306"/>
                        </a:lnTo>
                        <a:lnTo>
                          <a:pt x="3059" y="1351"/>
                        </a:lnTo>
                        <a:lnTo>
                          <a:pt x="3020" y="1395"/>
                        </a:lnTo>
                        <a:lnTo>
                          <a:pt x="2978" y="1437"/>
                        </a:lnTo>
                        <a:lnTo>
                          <a:pt x="2932" y="1478"/>
                        </a:lnTo>
                        <a:lnTo>
                          <a:pt x="2883" y="1517"/>
                        </a:lnTo>
                        <a:lnTo>
                          <a:pt x="2832" y="1555"/>
                        </a:lnTo>
                        <a:lnTo>
                          <a:pt x="2778" y="1591"/>
                        </a:lnTo>
                        <a:lnTo>
                          <a:pt x="2722" y="1626"/>
                        </a:lnTo>
                        <a:lnTo>
                          <a:pt x="2663" y="1659"/>
                        </a:lnTo>
                        <a:lnTo>
                          <a:pt x="2601" y="1689"/>
                        </a:lnTo>
                        <a:lnTo>
                          <a:pt x="2537" y="1718"/>
                        </a:lnTo>
                        <a:lnTo>
                          <a:pt x="2471" y="1746"/>
                        </a:lnTo>
                        <a:lnTo>
                          <a:pt x="2403" y="1770"/>
                        </a:lnTo>
                        <a:lnTo>
                          <a:pt x="2333" y="1794"/>
                        </a:lnTo>
                        <a:lnTo>
                          <a:pt x="2261" y="1814"/>
                        </a:lnTo>
                        <a:lnTo>
                          <a:pt x="2187" y="1833"/>
                        </a:lnTo>
                        <a:lnTo>
                          <a:pt x="2112" y="1849"/>
                        </a:lnTo>
                        <a:lnTo>
                          <a:pt x="2034" y="1863"/>
                        </a:lnTo>
                        <a:lnTo>
                          <a:pt x="1956" y="1875"/>
                        </a:lnTo>
                        <a:lnTo>
                          <a:pt x="1876" y="1884"/>
                        </a:lnTo>
                        <a:lnTo>
                          <a:pt x="1794" y="1890"/>
                        </a:lnTo>
                        <a:lnTo>
                          <a:pt x="1712" y="1895"/>
                        </a:lnTo>
                        <a:lnTo>
                          <a:pt x="1628" y="1896"/>
                        </a:lnTo>
                        <a:lnTo>
                          <a:pt x="1546" y="1895"/>
                        </a:lnTo>
                        <a:lnTo>
                          <a:pt x="1465" y="1891"/>
                        </a:lnTo>
                        <a:lnTo>
                          <a:pt x="1385" y="1884"/>
                        </a:lnTo>
                        <a:lnTo>
                          <a:pt x="1306" y="1875"/>
                        </a:lnTo>
                        <a:lnTo>
                          <a:pt x="1229" y="1864"/>
                        </a:lnTo>
                        <a:lnTo>
                          <a:pt x="1153" y="1851"/>
                        </a:lnTo>
                        <a:lnTo>
                          <a:pt x="1079" y="1835"/>
                        </a:lnTo>
                        <a:lnTo>
                          <a:pt x="1006" y="1817"/>
                        </a:lnTo>
                        <a:lnTo>
                          <a:pt x="935" y="1797"/>
                        </a:lnTo>
                        <a:lnTo>
                          <a:pt x="865" y="1775"/>
                        </a:lnTo>
                        <a:lnTo>
                          <a:pt x="798" y="1751"/>
                        </a:lnTo>
                        <a:lnTo>
                          <a:pt x="733" y="1724"/>
                        </a:lnTo>
                        <a:lnTo>
                          <a:pt x="670" y="1696"/>
                        </a:lnTo>
                        <a:lnTo>
                          <a:pt x="608" y="1666"/>
                        </a:lnTo>
                        <a:lnTo>
                          <a:pt x="550" y="1635"/>
                        </a:lnTo>
                        <a:lnTo>
                          <a:pt x="493" y="1601"/>
                        </a:lnTo>
                        <a:lnTo>
                          <a:pt x="440" y="1566"/>
                        </a:lnTo>
                        <a:lnTo>
                          <a:pt x="388" y="1529"/>
                        </a:lnTo>
                        <a:lnTo>
                          <a:pt x="340" y="1491"/>
                        </a:lnTo>
                        <a:lnTo>
                          <a:pt x="294" y="1451"/>
                        </a:lnTo>
                        <a:lnTo>
                          <a:pt x="251" y="1410"/>
                        </a:lnTo>
                        <a:lnTo>
                          <a:pt x="211" y="1368"/>
                        </a:lnTo>
                        <a:lnTo>
                          <a:pt x="175" y="1324"/>
                        </a:lnTo>
                        <a:lnTo>
                          <a:pt x="141" y="1279"/>
                        </a:lnTo>
                        <a:lnTo>
                          <a:pt x="111" y="1233"/>
                        </a:lnTo>
                        <a:lnTo>
                          <a:pt x="84" y="1185"/>
                        </a:lnTo>
                        <a:lnTo>
                          <a:pt x="61" y="1137"/>
                        </a:lnTo>
                        <a:lnTo>
                          <a:pt x="41" y="1087"/>
                        </a:lnTo>
                        <a:lnTo>
                          <a:pt x="25" y="1037"/>
                        </a:lnTo>
                        <a:lnTo>
                          <a:pt x="18" y="1011"/>
                        </a:lnTo>
                        <a:lnTo>
                          <a:pt x="13" y="985"/>
                        </a:lnTo>
                        <a:lnTo>
                          <a:pt x="8" y="959"/>
                        </a:lnTo>
                        <a:lnTo>
                          <a:pt x="4" y="933"/>
                        </a:lnTo>
                        <a:lnTo>
                          <a:pt x="2" y="907"/>
                        </a:lnTo>
                        <a:lnTo>
                          <a:pt x="0" y="880"/>
                        </a:lnTo>
                        <a:lnTo>
                          <a:pt x="18" y="879"/>
                        </a:lnTo>
                        <a:lnTo>
                          <a:pt x="20" y="905"/>
                        </a:lnTo>
                        <a:lnTo>
                          <a:pt x="22" y="931"/>
                        </a:lnTo>
                        <a:lnTo>
                          <a:pt x="26" y="956"/>
                        </a:lnTo>
                        <a:lnTo>
                          <a:pt x="30" y="982"/>
                        </a:lnTo>
                        <a:lnTo>
                          <a:pt x="36" y="1007"/>
                        </a:lnTo>
                        <a:lnTo>
                          <a:pt x="42" y="1031"/>
                        </a:lnTo>
                        <a:lnTo>
                          <a:pt x="58" y="1081"/>
                        </a:lnTo>
                        <a:lnTo>
                          <a:pt x="77" y="1129"/>
                        </a:lnTo>
                        <a:lnTo>
                          <a:pt x="100" y="1176"/>
                        </a:lnTo>
                        <a:lnTo>
                          <a:pt x="126" y="1223"/>
                        </a:lnTo>
                        <a:lnTo>
                          <a:pt x="156" y="1268"/>
                        </a:lnTo>
                        <a:lnTo>
                          <a:pt x="188" y="1313"/>
                        </a:lnTo>
                        <a:lnTo>
                          <a:pt x="225" y="1355"/>
                        </a:lnTo>
                        <a:lnTo>
                          <a:pt x="264" y="1397"/>
                        </a:lnTo>
                        <a:lnTo>
                          <a:pt x="306" y="1438"/>
                        </a:lnTo>
                        <a:lnTo>
                          <a:pt x="351" y="1477"/>
                        </a:lnTo>
                        <a:lnTo>
                          <a:pt x="399" y="1515"/>
                        </a:lnTo>
                        <a:lnTo>
                          <a:pt x="449" y="1551"/>
                        </a:lnTo>
                        <a:lnTo>
                          <a:pt x="503" y="1586"/>
                        </a:lnTo>
                        <a:lnTo>
                          <a:pt x="558" y="1619"/>
                        </a:lnTo>
                        <a:lnTo>
                          <a:pt x="616" y="1650"/>
                        </a:lnTo>
                        <a:lnTo>
                          <a:pt x="677" y="1680"/>
                        </a:lnTo>
                        <a:lnTo>
                          <a:pt x="739" y="1708"/>
                        </a:lnTo>
                        <a:lnTo>
                          <a:pt x="804" y="1734"/>
                        </a:lnTo>
                        <a:lnTo>
                          <a:pt x="871" y="1758"/>
                        </a:lnTo>
                        <a:lnTo>
                          <a:pt x="940" y="1780"/>
                        </a:lnTo>
                        <a:lnTo>
                          <a:pt x="1010" y="1800"/>
                        </a:lnTo>
                        <a:lnTo>
                          <a:pt x="1082" y="1818"/>
                        </a:lnTo>
                        <a:lnTo>
                          <a:pt x="1156" y="1833"/>
                        </a:lnTo>
                        <a:lnTo>
                          <a:pt x="1232" y="1847"/>
                        </a:lnTo>
                        <a:lnTo>
                          <a:pt x="1308" y="1858"/>
                        </a:lnTo>
                        <a:lnTo>
                          <a:pt x="1387" y="1866"/>
                        </a:lnTo>
                        <a:lnTo>
                          <a:pt x="1466" y="1873"/>
                        </a:lnTo>
                        <a:lnTo>
                          <a:pt x="1546" y="1877"/>
                        </a:lnTo>
                        <a:lnTo>
                          <a:pt x="1628" y="1878"/>
                        </a:lnTo>
                        <a:lnTo>
                          <a:pt x="1711" y="1877"/>
                        </a:lnTo>
                        <a:lnTo>
                          <a:pt x="1793" y="1872"/>
                        </a:lnTo>
                        <a:lnTo>
                          <a:pt x="1874" y="1866"/>
                        </a:lnTo>
                        <a:lnTo>
                          <a:pt x="1953" y="1857"/>
                        </a:lnTo>
                        <a:lnTo>
                          <a:pt x="2031" y="1845"/>
                        </a:lnTo>
                        <a:lnTo>
                          <a:pt x="2108" y="1831"/>
                        </a:lnTo>
                        <a:lnTo>
                          <a:pt x="2183" y="1815"/>
                        </a:lnTo>
                        <a:lnTo>
                          <a:pt x="2256" y="1797"/>
                        </a:lnTo>
                        <a:lnTo>
                          <a:pt x="2327" y="1776"/>
                        </a:lnTo>
                        <a:lnTo>
                          <a:pt x="2397" y="1754"/>
                        </a:lnTo>
                        <a:lnTo>
                          <a:pt x="2464" y="1729"/>
                        </a:lnTo>
                        <a:lnTo>
                          <a:pt x="2530" y="1702"/>
                        </a:lnTo>
                        <a:lnTo>
                          <a:pt x="2593" y="1673"/>
                        </a:lnTo>
                        <a:lnTo>
                          <a:pt x="2654" y="1643"/>
                        </a:lnTo>
                        <a:lnTo>
                          <a:pt x="2712" y="1610"/>
                        </a:lnTo>
                        <a:lnTo>
                          <a:pt x="2768" y="1577"/>
                        </a:lnTo>
                        <a:lnTo>
                          <a:pt x="2822" y="1541"/>
                        </a:lnTo>
                        <a:lnTo>
                          <a:pt x="2872" y="1504"/>
                        </a:lnTo>
                        <a:lnTo>
                          <a:pt x="2920" y="1465"/>
                        </a:lnTo>
                        <a:lnTo>
                          <a:pt x="2965" y="1424"/>
                        </a:lnTo>
                        <a:lnTo>
                          <a:pt x="3007" y="1383"/>
                        </a:lnTo>
                        <a:lnTo>
                          <a:pt x="3045" y="1340"/>
                        </a:lnTo>
                        <a:lnTo>
                          <a:pt x="3081" y="1296"/>
                        </a:lnTo>
                        <a:lnTo>
                          <a:pt x="3113" y="1250"/>
                        </a:lnTo>
                        <a:lnTo>
                          <a:pt x="3141" y="1204"/>
                        </a:lnTo>
                        <a:lnTo>
                          <a:pt x="3167" y="1157"/>
                        </a:lnTo>
                        <a:lnTo>
                          <a:pt x="3188" y="1108"/>
                        </a:lnTo>
                        <a:lnTo>
                          <a:pt x="3198" y="1083"/>
                        </a:lnTo>
                        <a:lnTo>
                          <a:pt x="3206" y="1059"/>
                        </a:lnTo>
                        <a:lnTo>
                          <a:pt x="3214" y="1033"/>
                        </a:lnTo>
                        <a:lnTo>
                          <a:pt x="3220" y="1008"/>
                        </a:lnTo>
                        <a:lnTo>
                          <a:pt x="3226" y="983"/>
                        </a:lnTo>
                        <a:lnTo>
                          <a:pt x="3230" y="957"/>
                        </a:lnTo>
                        <a:lnTo>
                          <a:pt x="3234" y="931"/>
                        </a:lnTo>
                        <a:lnTo>
                          <a:pt x="3237" y="905"/>
                        </a:lnTo>
                        <a:lnTo>
                          <a:pt x="3238" y="879"/>
                        </a:lnTo>
                        <a:lnTo>
                          <a:pt x="3239" y="853"/>
                        </a:lnTo>
                        <a:lnTo>
                          <a:pt x="3239" y="837"/>
                        </a:lnTo>
                        <a:lnTo>
                          <a:pt x="3238" y="822"/>
                        </a:lnTo>
                        <a:lnTo>
                          <a:pt x="3237" y="806"/>
                        </a:lnTo>
                        <a:lnTo>
                          <a:pt x="3236" y="791"/>
                        </a:lnTo>
                        <a:lnTo>
                          <a:pt x="3234" y="776"/>
                        </a:lnTo>
                        <a:lnTo>
                          <a:pt x="3232" y="760"/>
                        </a:lnTo>
                        <a:lnTo>
                          <a:pt x="3230" y="745"/>
                        </a:lnTo>
                        <a:lnTo>
                          <a:pt x="3227" y="730"/>
                        </a:lnTo>
                        <a:lnTo>
                          <a:pt x="3221" y="700"/>
                        </a:lnTo>
                        <a:lnTo>
                          <a:pt x="3213" y="670"/>
                        </a:lnTo>
                        <a:lnTo>
                          <a:pt x="3204" y="640"/>
                        </a:lnTo>
                        <a:lnTo>
                          <a:pt x="3193" y="610"/>
                        </a:lnTo>
                        <a:lnTo>
                          <a:pt x="3181" y="580"/>
                        </a:lnTo>
                        <a:lnTo>
                          <a:pt x="3168" y="551"/>
                        </a:lnTo>
                        <a:lnTo>
                          <a:pt x="3153" y="522"/>
                        </a:lnTo>
                        <a:lnTo>
                          <a:pt x="3137" y="494"/>
                        </a:lnTo>
                        <a:lnTo>
                          <a:pt x="3119" y="466"/>
                        </a:lnTo>
                        <a:lnTo>
                          <a:pt x="3101" y="438"/>
                        </a:lnTo>
                        <a:lnTo>
                          <a:pt x="3081" y="410"/>
                        </a:lnTo>
                        <a:lnTo>
                          <a:pt x="3060" y="383"/>
                        </a:lnTo>
                        <a:lnTo>
                          <a:pt x="3037" y="357"/>
                        </a:lnTo>
                        <a:lnTo>
                          <a:pt x="3014" y="330"/>
                        </a:lnTo>
                        <a:lnTo>
                          <a:pt x="2989" y="304"/>
                        </a:lnTo>
                        <a:lnTo>
                          <a:pt x="2963" y="279"/>
                        </a:lnTo>
                        <a:lnTo>
                          <a:pt x="2935" y="254"/>
                        </a:lnTo>
                        <a:lnTo>
                          <a:pt x="2907" y="230"/>
                        </a:lnTo>
                        <a:lnTo>
                          <a:pt x="2877" y="206"/>
                        </a:lnTo>
                        <a:lnTo>
                          <a:pt x="2847" y="182"/>
                        </a:lnTo>
                        <a:lnTo>
                          <a:pt x="2815" y="160"/>
                        </a:lnTo>
                        <a:lnTo>
                          <a:pt x="2781" y="137"/>
                        </a:lnTo>
                        <a:lnTo>
                          <a:pt x="2747" y="116"/>
                        </a:lnTo>
                        <a:lnTo>
                          <a:pt x="2712" y="95"/>
                        </a:lnTo>
                        <a:lnTo>
                          <a:pt x="2676" y="74"/>
                        </a:lnTo>
                        <a:lnTo>
                          <a:pt x="2638" y="54"/>
                        </a:lnTo>
                        <a:lnTo>
                          <a:pt x="2600" y="35"/>
                        </a:lnTo>
                        <a:lnTo>
                          <a:pt x="2560" y="17"/>
                        </a:lnTo>
                        <a:lnTo>
                          <a:pt x="2568" y="0"/>
                        </a:lnTo>
                        <a:close/>
                      </a:path>
                    </a:pathLst>
                  </a:custGeom>
                  <a:solidFill>
                    <a:srgbClr val="FF0000"/>
                  </a:solidFill>
                  <a:ln w="0" cap="flat">
                    <a:solidFill>
                      <a:srgbClr val="FF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de-DE" sz="2500" dirty="0"/>
                  </a:p>
                </p:txBody>
              </p:sp>
              <p:grpSp>
                <p:nvGrpSpPr>
                  <p:cNvPr id="159" name="Gruppieren 158"/>
                  <p:cNvGrpSpPr/>
                  <p:nvPr/>
                </p:nvGrpSpPr>
                <p:grpSpPr>
                  <a:xfrm>
                    <a:off x="5472237" y="2132220"/>
                    <a:ext cx="2868598" cy="1524443"/>
                    <a:chOff x="5472237" y="2132220"/>
                    <a:chExt cx="2868598" cy="1524443"/>
                  </a:xfrm>
                </p:grpSpPr>
                <p:sp>
                  <p:nvSpPr>
                    <p:cNvPr id="160" name="Freeform 11"/>
                    <p:cNvSpPr>
                      <a:spLocks noEditPoints="1"/>
                    </p:cNvSpPr>
                    <p:nvPr/>
                  </p:nvSpPr>
                  <p:spPr bwMode="auto">
                    <a:xfrm>
                      <a:off x="6471841" y="2132220"/>
                      <a:ext cx="1449618" cy="466166"/>
                    </a:xfrm>
                    <a:custGeom>
                      <a:avLst/>
                      <a:gdLst>
                        <a:gd name="T0" fmla="*/ 4 w 757"/>
                        <a:gd name="T1" fmla="*/ 232 h 232"/>
                        <a:gd name="T2" fmla="*/ 681 w 757"/>
                        <a:gd name="T3" fmla="*/ 50 h 232"/>
                        <a:gd name="T4" fmla="*/ 676 w 757"/>
                        <a:gd name="T5" fmla="*/ 33 h 232"/>
                        <a:gd name="T6" fmla="*/ 0 w 757"/>
                        <a:gd name="T7" fmla="*/ 215 h 232"/>
                        <a:gd name="T8" fmla="*/ 4 w 757"/>
                        <a:gd name="T9" fmla="*/ 232 h 232"/>
                        <a:gd name="T10" fmla="*/ 681 w 757"/>
                        <a:gd name="T11" fmla="*/ 87 h 232"/>
                        <a:gd name="T12" fmla="*/ 757 w 757"/>
                        <a:gd name="T13" fmla="*/ 20 h 232"/>
                        <a:gd name="T14" fmla="*/ 658 w 757"/>
                        <a:gd name="T15" fmla="*/ 0 h 232"/>
                        <a:gd name="T16" fmla="*/ 681 w 757"/>
                        <a:gd name="T17" fmla="*/ 87 h 232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</a:cxnLst>
                      <a:rect l="0" t="0" r="r" b="b"/>
                      <a:pathLst>
                        <a:path w="757" h="232">
                          <a:moveTo>
                            <a:pt x="4" y="232"/>
                          </a:moveTo>
                          <a:lnTo>
                            <a:pt x="681" y="50"/>
                          </a:lnTo>
                          <a:lnTo>
                            <a:pt x="676" y="33"/>
                          </a:lnTo>
                          <a:lnTo>
                            <a:pt x="0" y="215"/>
                          </a:lnTo>
                          <a:lnTo>
                            <a:pt x="4" y="232"/>
                          </a:lnTo>
                          <a:close/>
                          <a:moveTo>
                            <a:pt x="681" y="87"/>
                          </a:moveTo>
                          <a:lnTo>
                            <a:pt x="757" y="20"/>
                          </a:lnTo>
                          <a:lnTo>
                            <a:pt x="658" y="0"/>
                          </a:lnTo>
                          <a:lnTo>
                            <a:pt x="681" y="87"/>
                          </a:lnTo>
                          <a:close/>
                        </a:path>
                      </a:pathLst>
                    </a:custGeom>
                    <a:solidFill>
                      <a:srgbClr val="FF0000"/>
                    </a:solidFill>
                    <a:ln w="0" cap="flat">
                      <a:solidFill>
                        <a:srgbClr val="FF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de-DE" sz="2500" dirty="0"/>
                    </a:p>
                  </p:txBody>
                </p:sp>
                <p:sp>
                  <p:nvSpPr>
                    <p:cNvPr id="161" name="Freeform 13"/>
                    <p:cNvSpPr>
                      <a:spLocks/>
                    </p:cNvSpPr>
                    <p:nvPr/>
                  </p:nvSpPr>
                  <p:spPr bwMode="auto">
                    <a:xfrm>
                      <a:off x="5472237" y="2680125"/>
                      <a:ext cx="2868598" cy="976538"/>
                    </a:xfrm>
                    <a:custGeom>
                      <a:avLst/>
                      <a:gdLst>
                        <a:gd name="T0" fmla="*/ 1406 w 1498"/>
                        <a:gd name="T1" fmla="*/ 125 h 486"/>
                        <a:gd name="T2" fmla="*/ 1477 w 1498"/>
                        <a:gd name="T3" fmla="*/ 186 h 486"/>
                        <a:gd name="T4" fmla="*/ 1496 w 1498"/>
                        <a:gd name="T5" fmla="*/ 225 h 486"/>
                        <a:gd name="T6" fmla="*/ 1495 w 1498"/>
                        <a:gd name="T7" fmla="*/ 263 h 486"/>
                        <a:gd name="T8" fmla="*/ 1477 w 1498"/>
                        <a:gd name="T9" fmla="*/ 301 h 486"/>
                        <a:gd name="T10" fmla="*/ 1443 w 1498"/>
                        <a:gd name="T11" fmla="*/ 336 h 486"/>
                        <a:gd name="T12" fmla="*/ 1395 w 1498"/>
                        <a:gd name="T13" fmla="*/ 367 h 486"/>
                        <a:gd name="T14" fmla="*/ 1275 w 1498"/>
                        <a:gd name="T15" fmla="*/ 417 h 486"/>
                        <a:gd name="T16" fmla="*/ 1103 w 1498"/>
                        <a:gd name="T17" fmla="*/ 458 h 486"/>
                        <a:gd name="T18" fmla="*/ 899 w 1498"/>
                        <a:gd name="T19" fmla="*/ 481 h 486"/>
                        <a:gd name="T20" fmla="*/ 673 w 1498"/>
                        <a:gd name="T21" fmla="*/ 485 h 486"/>
                        <a:gd name="T22" fmla="*/ 460 w 1498"/>
                        <a:gd name="T23" fmla="*/ 468 h 486"/>
                        <a:gd name="T24" fmla="*/ 276 w 1498"/>
                        <a:gd name="T25" fmla="*/ 432 h 486"/>
                        <a:gd name="T26" fmla="*/ 132 w 1498"/>
                        <a:gd name="T27" fmla="*/ 382 h 486"/>
                        <a:gd name="T28" fmla="*/ 69 w 1498"/>
                        <a:gd name="T29" fmla="*/ 347 h 486"/>
                        <a:gd name="T30" fmla="*/ 31 w 1498"/>
                        <a:gd name="T31" fmla="*/ 313 h 486"/>
                        <a:gd name="T32" fmla="*/ 7 w 1498"/>
                        <a:gd name="T33" fmla="*/ 276 h 486"/>
                        <a:gd name="T34" fmla="*/ 0 w 1498"/>
                        <a:gd name="T35" fmla="*/ 236 h 486"/>
                        <a:gd name="T36" fmla="*/ 13 w 1498"/>
                        <a:gd name="T37" fmla="*/ 197 h 486"/>
                        <a:gd name="T38" fmla="*/ 42 w 1498"/>
                        <a:gd name="T39" fmla="*/ 161 h 486"/>
                        <a:gd name="T40" fmla="*/ 85 w 1498"/>
                        <a:gd name="T41" fmla="*/ 129 h 486"/>
                        <a:gd name="T42" fmla="*/ 175 w 1498"/>
                        <a:gd name="T43" fmla="*/ 85 h 486"/>
                        <a:gd name="T44" fmla="*/ 333 w 1498"/>
                        <a:gd name="T45" fmla="*/ 40 h 486"/>
                        <a:gd name="T46" fmla="*/ 528 w 1498"/>
                        <a:gd name="T47" fmla="*/ 10 h 486"/>
                        <a:gd name="T48" fmla="*/ 749 w 1498"/>
                        <a:gd name="T49" fmla="*/ 0 h 486"/>
                        <a:gd name="T50" fmla="*/ 984 w 1498"/>
                        <a:gd name="T51" fmla="*/ 12 h 486"/>
                        <a:gd name="T52" fmla="*/ 1193 w 1498"/>
                        <a:gd name="T53" fmla="*/ 46 h 486"/>
                        <a:gd name="T54" fmla="*/ 1305 w 1498"/>
                        <a:gd name="T55" fmla="*/ 98 h 486"/>
                        <a:gd name="T56" fmla="*/ 1157 w 1498"/>
                        <a:gd name="T57" fmla="*/ 57 h 486"/>
                        <a:gd name="T58" fmla="*/ 944 w 1498"/>
                        <a:gd name="T59" fmla="*/ 26 h 486"/>
                        <a:gd name="T60" fmla="*/ 711 w 1498"/>
                        <a:gd name="T61" fmla="*/ 18 h 486"/>
                        <a:gd name="T62" fmla="*/ 496 w 1498"/>
                        <a:gd name="T63" fmla="*/ 32 h 486"/>
                        <a:gd name="T64" fmla="*/ 308 w 1498"/>
                        <a:gd name="T65" fmla="*/ 64 h 486"/>
                        <a:gd name="T66" fmla="*/ 160 w 1498"/>
                        <a:gd name="T67" fmla="*/ 111 h 486"/>
                        <a:gd name="T68" fmla="*/ 87 w 1498"/>
                        <a:gd name="T69" fmla="*/ 149 h 486"/>
                        <a:gd name="T70" fmla="*/ 49 w 1498"/>
                        <a:gd name="T71" fmla="*/ 179 h 486"/>
                        <a:gd name="T72" fmla="*/ 26 w 1498"/>
                        <a:gd name="T73" fmla="*/ 211 h 486"/>
                        <a:gd name="T74" fmla="*/ 18 w 1498"/>
                        <a:gd name="T75" fmla="*/ 242 h 486"/>
                        <a:gd name="T76" fmla="*/ 26 w 1498"/>
                        <a:gd name="T77" fmla="*/ 274 h 486"/>
                        <a:gd name="T78" fmla="*/ 49 w 1498"/>
                        <a:gd name="T79" fmla="*/ 306 h 486"/>
                        <a:gd name="T80" fmla="*/ 87 w 1498"/>
                        <a:gd name="T81" fmla="*/ 337 h 486"/>
                        <a:gd name="T82" fmla="*/ 159 w 1498"/>
                        <a:gd name="T83" fmla="*/ 374 h 486"/>
                        <a:gd name="T84" fmla="*/ 308 w 1498"/>
                        <a:gd name="T85" fmla="*/ 422 h 486"/>
                        <a:gd name="T86" fmla="*/ 495 w 1498"/>
                        <a:gd name="T87" fmla="*/ 454 h 486"/>
                        <a:gd name="T88" fmla="*/ 711 w 1498"/>
                        <a:gd name="T89" fmla="*/ 468 h 486"/>
                        <a:gd name="T90" fmla="*/ 933 w 1498"/>
                        <a:gd name="T91" fmla="*/ 461 h 486"/>
                        <a:gd name="T92" fmla="*/ 1131 w 1498"/>
                        <a:gd name="T93" fmla="*/ 434 h 486"/>
                        <a:gd name="T94" fmla="*/ 1293 w 1498"/>
                        <a:gd name="T95" fmla="*/ 392 h 486"/>
                        <a:gd name="T96" fmla="*/ 1395 w 1498"/>
                        <a:gd name="T97" fmla="*/ 347 h 486"/>
                        <a:gd name="T98" fmla="*/ 1438 w 1498"/>
                        <a:gd name="T99" fmla="*/ 317 h 486"/>
                        <a:gd name="T100" fmla="*/ 1466 w 1498"/>
                        <a:gd name="T101" fmla="*/ 285 h 486"/>
                        <a:gd name="T102" fmla="*/ 1479 w 1498"/>
                        <a:gd name="T103" fmla="*/ 254 h 486"/>
                        <a:gd name="T104" fmla="*/ 1477 w 1498"/>
                        <a:gd name="T105" fmla="*/ 224 h 486"/>
                        <a:gd name="T106" fmla="*/ 1456 w 1498"/>
                        <a:gd name="T107" fmla="*/ 187 h 486"/>
                        <a:gd name="T108" fmla="*/ 1381 w 1498"/>
                        <a:gd name="T109" fmla="*/ 132 h 486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  <a:cxn ang="0">
                          <a:pos x="T70" y="T71"/>
                        </a:cxn>
                        <a:cxn ang="0">
                          <a:pos x="T72" y="T73"/>
                        </a:cxn>
                        <a:cxn ang="0">
                          <a:pos x="T74" y="T75"/>
                        </a:cxn>
                        <a:cxn ang="0">
                          <a:pos x="T76" y="T77"/>
                        </a:cxn>
                        <a:cxn ang="0">
                          <a:pos x="T78" y="T79"/>
                        </a:cxn>
                        <a:cxn ang="0">
                          <a:pos x="T80" y="T81"/>
                        </a:cxn>
                        <a:cxn ang="0">
                          <a:pos x="T82" y="T83"/>
                        </a:cxn>
                        <a:cxn ang="0">
                          <a:pos x="T84" y="T85"/>
                        </a:cxn>
                        <a:cxn ang="0">
                          <a:pos x="T86" y="T87"/>
                        </a:cxn>
                        <a:cxn ang="0">
                          <a:pos x="T88" y="T89"/>
                        </a:cxn>
                        <a:cxn ang="0">
                          <a:pos x="T90" y="T91"/>
                        </a:cxn>
                        <a:cxn ang="0">
                          <a:pos x="T92" y="T93"/>
                        </a:cxn>
                        <a:cxn ang="0">
                          <a:pos x="T94" y="T95"/>
                        </a:cxn>
                        <a:cxn ang="0">
                          <a:pos x="T96" y="T97"/>
                        </a:cxn>
                        <a:cxn ang="0">
                          <a:pos x="T98" y="T99"/>
                        </a:cxn>
                        <a:cxn ang="0">
                          <a:pos x="T100" y="T101"/>
                        </a:cxn>
                        <a:cxn ang="0">
                          <a:pos x="T102" y="T103"/>
                        </a:cxn>
                        <a:cxn ang="0">
                          <a:pos x="T104" y="T105"/>
                        </a:cxn>
                        <a:cxn ang="0">
                          <a:pos x="T106" y="T107"/>
                        </a:cxn>
                        <a:cxn ang="0">
                          <a:pos x="T108" y="T109"/>
                        </a:cxn>
                      </a:cxnLst>
                      <a:rect l="0" t="0" r="r" b="b"/>
                      <a:pathLst>
                        <a:path w="1498" h="486">
                          <a:moveTo>
                            <a:pt x="1312" y="81"/>
                          </a:moveTo>
                          <a:lnTo>
                            <a:pt x="1333" y="89"/>
                          </a:lnTo>
                          <a:lnTo>
                            <a:pt x="1353" y="98"/>
                          </a:lnTo>
                          <a:lnTo>
                            <a:pt x="1372" y="107"/>
                          </a:lnTo>
                          <a:lnTo>
                            <a:pt x="1390" y="116"/>
                          </a:lnTo>
                          <a:lnTo>
                            <a:pt x="1406" y="125"/>
                          </a:lnTo>
                          <a:lnTo>
                            <a:pt x="1421" y="134"/>
                          </a:lnTo>
                          <a:lnTo>
                            <a:pt x="1435" y="144"/>
                          </a:lnTo>
                          <a:lnTo>
                            <a:pt x="1448" y="154"/>
                          </a:lnTo>
                          <a:lnTo>
                            <a:pt x="1459" y="164"/>
                          </a:lnTo>
                          <a:lnTo>
                            <a:pt x="1469" y="175"/>
                          </a:lnTo>
                          <a:lnTo>
                            <a:pt x="1477" y="186"/>
                          </a:lnTo>
                          <a:lnTo>
                            <a:pt x="1484" y="196"/>
                          </a:lnTo>
                          <a:lnTo>
                            <a:pt x="1488" y="202"/>
                          </a:lnTo>
                          <a:lnTo>
                            <a:pt x="1490" y="208"/>
                          </a:lnTo>
                          <a:lnTo>
                            <a:pt x="1492" y="213"/>
                          </a:lnTo>
                          <a:lnTo>
                            <a:pt x="1494" y="219"/>
                          </a:lnTo>
                          <a:lnTo>
                            <a:pt x="1496" y="225"/>
                          </a:lnTo>
                          <a:lnTo>
                            <a:pt x="1497" y="231"/>
                          </a:lnTo>
                          <a:lnTo>
                            <a:pt x="1497" y="237"/>
                          </a:lnTo>
                          <a:lnTo>
                            <a:pt x="1498" y="242"/>
                          </a:lnTo>
                          <a:lnTo>
                            <a:pt x="1497" y="249"/>
                          </a:lnTo>
                          <a:lnTo>
                            <a:pt x="1497" y="256"/>
                          </a:lnTo>
                          <a:lnTo>
                            <a:pt x="1495" y="263"/>
                          </a:lnTo>
                          <a:lnTo>
                            <a:pt x="1494" y="269"/>
                          </a:lnTo>
                          <a:lnTo>
                            <a:pt x="1491" y="276"/>
                          </a:lnTo>
                          <a:lnTo>
                            <a:pt x="1488" y="282"/>
                          </a:lnTo>
                          <a:lnTo>
                            <a:pt x="1485" y="289"/>
                          </a:lnTo>
                          <a:lnTo>
                            <a:pt x="1481" y="295"/>
                          </a:lnTo>
                          <a:lnTo>
                            <a:pt x="1477" y="301"/>
                          </a:lnTo>
                          <a:lnTo>
                            <a:pt x="1472" y="307"/>
                          </a:lnTo>
                          <a:lnTo>
                            <a:pt x="1467" y="313"/>
                          </a:lnTo>
                          <a:lnTo>
                            <a:pt x="1462" y="319"/>
                          </a:lnTo>
                          <a:lnTo>
                            <a:pt x="1456" y="324"/>
                          </a:lnTo>
                          <a:lnTo>
                            <a:pt x="1450" y="330"/>
                          </a:lnTo>
                          <a:lnTo>
                            <a:pt x="1443" y="336"/>
                          </a:lnTo>
                          <a:lnTo>
                            <a:pt x="1436" y="341"/>
                          </a:lnTo>
                          <a:lnTo>
                            <a:pt x="1429" y="347"/>
                          </a:lnTo>
                          <a:lnTo>
                            <a:pt x="1421" y="352"/>
                          </a:lnTo>
                          <a:lnTo>
                            <a:pt x="1412" y="357"/>
                          </a:lnTo>
                          <a:lnTo>
                            <a:pt x="1404" y="362"/>
                          </a:lnTo>
                          <a:lnTo>
                            <a:pt x="1395" y="367"/>
                          </a:lnTo>
                          <a:lnTo>
                            <a:pt x="1386" y="372"/>
                          </a:lnTo>
                          <a:lnTo>
                            <a:pt x="1366" y="382"/>
                          </a:lnTo>
                          <a:lnTo>
                            <a:pt x="1345" y="391"/>
                          </a:lnTo>
                          <a:lnTo>
                            <a:pt x="1323" y="400"/>
                          </a:lnTo>
                          <a:lnTo>
                            <a:pt x="1300" y="409"/>
                          </a:lnTo>
                          <a:lnTo>
                            <a:pt x="1275" y="417"/>
                          </a:lnTo>
                          <a:lnTo>
                            <a:pt x="1249" y="425"/>
                          </a:lnTo>
                          <a:lnTo>
                            <a:pt x="1222" y="432"/>
                          </a:lnTo>
                          <a:lnTo>
                            <a:pt x="1194" y="439"/>
                          </a:lnTo>
                          <a:lnTo>
                            <a:pt x="1165" y="446"/>
                          </a:lnTo>
                          <a:lnTo>
                            <a:pt x="1134" y="452"/>
                          </a:lnTo>
                          <a:lnTo>
                            <a:pt x="1103" y="458"/>
                          </a:lnTo>
                          <a:lnTo>
                            <a:pt x="1071" y="463"/>
                          </a:lnTo>
                          <a:lnTo>
                            <a:pt x="1038" y="467"/>
                          </a:lnTo>
                          <a:lnTo>
                            <a:pt x="1004" y="472"/>
                          </a:lnTo>
                          <a:lnTo>
                            <a:pt x="970" y="475"/>
                          </a:lnTo>
                          <a:lnTo>
                            <a:pt x="935" y="478"/>
                          </a:lnTo>
                          <a:lnTo>
                            <a:pt x="899" y="481"/>
                          </a:lnTo>
                          <a:lnTo>
                            <a:pt x="862" y="483"/>
                          </a:lnTo>
                          <a:lnTo>
                            <a:pt x="825" y="485"/>
                          </a:lnTo>
                          <a:lnTo>
                            <a:pt x="787" y="486"/>
                          </a:lnTo>
                          <a:lnTo>
                            <a:pt x="749" y="486"/>
                          </a:lnTo>
                          <a:lnTo>
                            <a:pt x="711" y="486"/>
                          </a:lnTo>
                          <a:lnTo>
                            <a:pt x="673" y="485"/>
                          </a:lnTo>
                          <a:lnTo>
                            <a:pt x="636" y="483"/>
                          </a:lnTo>
                          <a:lnTo>
                            <a:pt x="599" y="481"/>
                          </a:lnTo>
                          <a:lnTo>
                            <a:pt x="563" y="479"/>
                          </a:lnTo>
                          <a:lnTo>
                            <a:pt x="528" y="476"/>
                          </a:lnTo>
                          <a:lnTo>
                            <a:pt x="494" y="472"/>
                          </a:lnTo>
                          <a:lnTo>
                            <a:pt x="460" y="468"/>
                          </a:lnTo>
                          <a:lnTo>
                            <a:pt x="427" y="463"/>
                          </a:lnTo>
                          <a:lnTo>
                            <a:pt x="395" y="458"/>
                          </a:lnTo>
                          <a:lnTo>
                            <a:pt x="364" y="452"/>
                          </a:lnTo>
                          <a:lnTo>
                            <a:pt x="334" y="446"/>
                          </a:lnTo>
                          <a:lnTo>
                            <a:pt x="304" y="439"/>
                          </a:lnTo>
                          <a:lnTo>
                            <a:pt x="276" y="432"/>
                          </a:lnTo>
                          <a:lnTo>
                            <a:pt x="249" y="425"/>
                          </a:lnTo>
                          <a:lnTo>
                            <a:pt x="223" y="417"/>
                          </a:lnTo>
                          <a:lnTo>
                            <a:pt x="199" y="409"/>
                          </a:lnTo>
                          <a:lnTo>
                            <a:pt x="175" y="400"/>
                          </a:lnTo>
                          <a:lnTo>
                            <a:pt x="153" y="391"/>
                          </a:lnTo>
                          <a:lnTo>
                            <a:pt x="132" y="382"/>
                          </a:lnTo>
                          <a:lnTo>
                            <a:pt x="112" y="372"/>
                          </a:lnTo>
                          <a:lnTo>
                            <a:pt x="103" y="367"/>
                          </a:lnTo>
                          <a:lnTo>
                            <a:pt x="94" y="362"/>
                          </a:lnTo>
                          <a:lnTo>
                            <a:pt x="86" y="357"/>
                          </a:lnTo>
                          <a:lnTo>
                            <a:pt x="77" y="352"/>
                          </a:lnTo>
                          <a:lnTo>
                            <a:pt x="69" y="347"/>
                          </a:lnTo>
                          <a:lnTo>
                            <a:pt x="62" y="341"/>
                          </a:lnTo>
                          <a:lnTo>
                            <a:pt x="55" y="336"/>
                          </a:lnTo>
                          <a:lnTo>
                            <a:pt x="48" y="330"/>
                          </a:lnTo>
                          <a:lnTo>
                            <a:pt x="42" y="325"/>
                          </a:lnTo>
                          <a:lnTo>
                            <a:pt x="36" y="319"/>
                          </a:lnTo>
                          <a:lnTo>
                            <a:pt x="31" y="313"/>
                          </a:lnTo>
                          <a:lnTo>
                            <a:pt x="26" y="307"/>
                          </a:lnTo>
                          <a:lnTo>
                            <a:pt x="21" y="301"/>
                          </a:lnTo>
                          <a:lnTo>
                            <a:pt x="17" y="295"/>
                          </a:lnTo>
                          <a:lnTo>
                            <a:pt x="13" y="289"/>
                          </a:lnTo>
                          <a:lnTo>
                            <a:pt x="10" y="283"/>
                          </a:lnTo>
                          <a:lnTo>
                            <a:pt x="7" y="276"/>
                          </a:lnTo>
                          <a:lnTo>
                            <a:pt x="5" y="270"/>
                          </a:lnTo>
                          <a:lnTo>
                            <a:pt x="3" y="263"/>
                          </a:lnTo>
                          <a:lnTo>
                            <a:pt x="1" y="257"/>
                          </a:lnTo>
                          <a:lnTo>
                            <a:pt x="1" y="250"/>
                          </a:lnTo>
                          <a:lnTo>
                            <a:pt x="0" y="243"/>
                          </a:lnTo>
                          <a:lnTo>
                            <a:pt x="0" y="236"/>
                          </a:lnTo>
                          <a:lnTo>
                            <a:pt x="1" y="230"/>
                          </a:lnTo>
                          <a:lnTo>
                            <a:pt x="3" y="223"/>
                          </a:lnTo>
                          <a:lnTo>
                            <a:pt x="4" y="217"/>
                          </a:lnTo>
                          <a:lnTo>
                            <a:pt x="7" y="210"/>
                          </a:lnTo>
                          <a:lnTo>
                            <a:pt x="9" y="204"/>
                          </a:lnTo>
                          <a:lnTo>
                            <a:pt x="13" y="197"/>
                          </a:lnTo>
                          <a:lnTo>
                            <a:pt x="16" y="191"/>
                          </a:lnTo>
                          <a:lnTo>
                            <a:pt x="21" y="185"/>
                          </a:lnTo>
                          <a:lnTo>
                            <a:pt x="25" y="179"/>
                          </a:lnTo>
                          <a:lnTo>
                            <a:pt x="31" y="173"/>
                          </a:lnTo>
                          <a:lnTo>
                            <a:pt x="36" y="167"/>
                          </a:lnTo>
                          <a:lnTo>
                            <a:pt x="42" y="161"/>
                          </a:lnTo>
                          <a:lnTo>
                            <a:pt x="48" y="156"/>
                          </a:lnTo>
                          <a:lnTo>
                            <a:pt x="55" y="150"/>
                          </a:lnTo>
                          <a:lnTo>
                            <a:pt x="62" y="145"/>
                          </a:lnTo>
                          <a:lnTo>
                            <a:pt x="69" y="139"/>
                          </a:lnTo>
                          <a:lnTo>
                            <a:pt x="77" y="134"/>
                          </a:lnTo>
                          <a:lnTo>
                            <a:pt x="85" y="129"/>
                          </a:lnTo>
                          <a:lnTo>
                            <a:pt x="94" y="124"/>
                          </a:lnTo>
                          <a:lnTo>
                            <a:pt x="103" y="119"/>
                          </a:lnTo>
                          <a:lnTo>
                            <a:pt x="112" y="114"/>
                          </a:lnTo>
                          <a:lnTo>
                            <a:pt x="132" y="104"/>
                          </a:lnTo>
                          <a:lnTo>
                            <a:pt x="153" y="95"/>
                          </a:lnTo>
                          <a:lnTo>
                            <a:pt x="175" y="85"/>
                          </a:lnTo>
                          <a:lnTo>
                            <a:pt x="198" y="77"/>
                          </a:lnTo>
                          <a:lnTo>
                            <a:pt x="223" y="69"/>
                          </a:lnTo>
                          <a:lnTo>
                            <a:pt x="249" y="61"/>
                          </a:lnTo>
                          <a:lnTo>
                            <a:pt x="276" y="54"/>
                          </a:lnTo>
                          <a:lnTo>
                            <a:pt x="304" y="47"/>
                          </a:lnTo>
                          <a:lnTo>
                            <a:pt x="333" y="40"/>
                          </a:lnTo>
                          <a:lnTo>
                            <a:pt x="363" y="34"/>
                          </a:lnTo>
                          <a:lnTo>
                            <a:pt x="395" y="28"/>
                          </a:lnTo>
                          <a:lnTo>
                            <a:pt x="427" y="23"/>
                          </a:lnTo>
                          <a:lnTo>
                            <a:pt x="460" y="18"/>
                          </a:lnTo>
                          <a:lnTo>
                            <a:pt x="493" y="14"/>
                          </a:lnTo>
                          <a:lnTo>
                            <a:pt x="528" y="10"/>
                          </a:lnTo>
                          <a:lnTo>
                            <a:pt x="563" y="7"/>
                          </a:lnTo>
                          <a:lnTo>
                            <a:pt x="599" y="5"/>
                          </a:lnTo>
                          <a:lnTo>
                            <a:pt x="636" y="2"/>
                          </a:lnTo>
                          <a:lnTo>
                            <a:pt x="673" y="1"/>
                          </a:lnTo>
                          <a:lnTo>
                            <a:pt x="710" y="0"/>
                          </a:lnTo>
                          <a:lnTo>
                            <a:pt x="749" y="0"/>
                          </a:lnTo>
                          <a:lnTo>
                            <a:pt x="789" y="0"/>
                          </a:lnTo>
                          <a:lnTo>
                            <a:pt x="829" y="1"/>
                          </a:lnTo>
                          <a:lnTo>
                            <a:pt x="868" y="3"/>
                          </a:lnTo>
                          <a:lnTo>
                            <a:pt x="908" y="5"/>
                          </a:lnTo>
                          <a:lnTo>
                            <a:pt x="946" y="8"/>
                          </a:lnTo>
                          <a:lnTo>
                            <a:pt x="984" y="12"/>
                          </a:lnTo>
                          <a:lnTo>
                            <a:pt x="1021" y="16"/>
                          </a:lnTo>
                          <a:lnTo>
                            <a:pt x="1057" y="21"/>
                          </a:lnTo>
                          <a:lnTo>
                            <a:pt x="1093" y="26"/>
                          </a:lnTo>
                          <a:lnTo>
                            <a:pt x="1127" y="32"/>
                          </a:lnTo>
                          <a:lnTo>
                            <a:pt x="1161" y="39"/>
                          </a:lnTo>
                          <a:lnTo>
                            <a:pt x="1193" y="46"/>
                          </a:lnTo>
                          <a:lnTo>
                            <a:pt x="1225" y="54"/>
                          </a:lnTo>
                          <a:lnTo>
                            <a:pt x="1255" y="63"/>
                          </a:lnTo>
                          <a:lnTo>
                            <a:pt x="1283" y="72"/>
                          </a:lnTo>
                          <a:lnTo>
                            <a:pt x="1297" y="76"/>
                          </a:lnTo>
                          <a:lnTo>
                            <a:pt x="1311" y="81"/>
                          </a:lnTo>
                          <a:lnTo>
                            <a:pt x="1305" y="98"/>
                          </a:lnTo>
                          <a:lnTo>
                            <a:pt x="1291" y="93"/>
                          </a:lnTo>
                          <a:lnTo>
                            <a:pt x="1278" y="89"/>
                          </a:lnTo>
                          <a:lnTo>
                            <a:pt x="1250" y="80"/>
                          </a:lnTo>
                          <a:lnTo>
                            <a:pt x="1220" y="72"/>
                          </a:lnTo>
                          <a:lnTo>
                            <a:pt x="1189" y="64"/>
                          </a:lnTo>
                          <a:lnTo>
                            <a:pt x="1157" y="57"/>
                          </a:lnTo>
                          <a:lnTo>
                            <a:pt x="1124" y="50"/>
                          </a:lnTo>
                          <a:lnTo>
                            <a:pt x="1090" y="44"/>
                          </a:lnTo>
                          <a:lnTo>
                            <a:pt x="1055" y="39"/>
                          </a:lnTo>
                          <a:lnTo>
                            <a:pt x="1019" y="34"/>
                          </a:lnTo>
                          <a:lnTo>
                            <a:pt x="982" y="30"/>
                          </a:lnTo>
                          <a:lnTo>
                            <a:pt x="944" y="26"/>
                          </a:lnTo>
                          <a:lnTo>
                            <a:pt x="906" y="23"/>
                          </a:lnTo>
                          <a:lnTo>
                            <a:pt x="868" y="21"/>
                          </a:lnTo>
                          <a:lnTo>
                            <a:pt x="829" y="19"/>
                          </a:lnTo>
                          <a:lnTo>
                            <a:pt x="789" y="18"/>
                          </a:lnTo>
                          <a:lnTo>
                            <a:pt x="749" y="18"/>
                          </a:lnTo>
                          <a:lnTo>
                            <a:pt x="711" y="18"/>
                          </a:lnTo>
                          <a:lnTo>
                            <a:pt x="674" y="19"/>
                          </a:lnTo>
                          <a:lnTo>
                            <a:pt x="637" y="20"/>
                          </a:lnTo>
                          <a:lnTo>
                            <a:pt x="600" y="22"/>
                          </a:lnTo>
                          <a:lnTo>
                            <a:pt x="565" y="25"/>
                          </a:lnTo>
                          <a:lnTo>
                            <a:pt x="530" y="28"/>
                          </a:lnTo>
                          <a:lnTo>
                            <a:pt x="496" y="32"/>
                          </a:lnTo>
                          <a:lnTo>
                            <a:pt x="462" y="36"/>
                          </a:lnTo>
                          <a:lnTo>
                            <a:pt x="430" y="41"/>
                          </a:lnTo>
                          <a:lnTo>
                            <a:pt x="398" y="46"/>
                          </a:lnTo>
                          <a:lnTo>
                            <a:pt x="367" y="51"/>
                          </a:lnTo>
                          <a:lnTo>
                            <a:pt x="337" y="57"/>
                          </a:lnTo>
                          <a:lnTo>
                            <a:pt x="308" y="64"/>
                          </a:lnTo>
                          <a:lnTo>
                            <a:pt x="281" y="71"/>
                          </a:lnTo>
                          <a:lnTo>
                            <a:pt x="254" y="78"/>
                          </a:lnTo>
                          <a:lnTo>
                            <a:pt x="229" y="86"/>
                          </a:lnTo>
                          <a:lnTo>
                            <a:pt x="205" y="94"/>
                          </a:lnTo>
                          <a:lnTo>
                            <a:pt x="182" y="102"/>
                          </a:lnTo>
                          <a:lnTo>
                            <a:pt x="160" y="111"/>
                          </a:lnTo>
                          <a:lnTo>
                            <a:pt x="140" y="120"/>
                          </a:lnTo>
                          <a:lnTo>
                            <a:pt x="121" y="129"/>
                          </a:lnTo>
                          <a:lnTo>
                            <a:pt x="112" y="134"/>
                          </a:lnTo>
                          <a:lnTo>
                            <a:pt x="103" y="139"/>
                          </a:lnTo>
                          <a:lnTo>
                            <a:pt x="95" y="144"/>
                          </a:lnTo>
                          <a:lnTo>
                            <a:pt x="87" y="149"/>
                          </a:lnTo>
                          <a:lnTo>
                            <a:pt x="80" y="154"/>
                          </a:lnTo>
                          <a:lnTo>
                            <a:pt x="73" y="159"/>
                          </a:lnTo>
                          <a:lnTo>
                            <a:pt x="66" y="164"/>
                          </a:lnTo>
                          <a:lnTo>
                            <a:pt x="60" y="169"/>
                          </a:lnTo>
                          <a:lnTo>
                            <a:pt x="54" y="174"/>
                          </a:lnTo>
                          <a:lnTo>
                            <a:pt x="49" y="179"/>
                          </a:lnTo>
                          <a:lnTo>
                            <a:pt x="44" y="185"/>
                          </a:lnTo>
                          <a:lnTo>
                            <a:pt x="40" y="190"/>
                          </a:lnTo>
                          <a:lnTo>
                            <a:pt x="36" y="195"/>
                          </a:lnTo>
                          <a:lnTo>
                            <a:pt x="32" y="200"/>
                          </a:lnTo>
                          <a:lnTo>
                            <a:pt x="29" y="205"/>
                          </a:lnTo>
                          <a:lnTo>
                            <a:pt x="26" y="211"/>
                          </a:lnTo>
                          <a:lnTo>
                            <a:pt x="24" y="216"/>
                          </a:lnTo>
                          <a:lnTo>
                            <a:pt x="22" y="221"/>
                          </a:lnTo>
                          <a:lnTo>
                            <a:pt x="20" y="227"/>
                          </a:lnTo>
                          <a:lnTo>
                            <a:pt x="19" y="232"/>
                          </a:lnTo>
                          <a:lnTo>
                            <a:pt x="18" y="237"/>
                          </a:lnTo>
                          <a:lnTo>
                            <a:pt x="18" y="242"/>
                          </a:lnTo>
                          <a:lnTo>
                            <a:pt x="18" y="248"/>
                          </a:lnTo>
                          <a:lnTo>
                            <a:pt x="19" y="253"/>
                          </a:lnTo>
                          <a:lnTo>
                            <a:pt x="20" y="259"/>
                          </a:lnTo>
                          <a:lnTo>
                            <a:pt x="21" y="264"/>
                          </a:lnTo>
                          <a:lnTo>
                            <a:pt x="23" y="269"/>
                          </a:lnTo>
                          <a:lnTo>
                            <a:pt x="26" y="274"/>
                          </a:lnTo>
                          <a:lnTo>
                            <a:pt x="28" y="280"/>
                          </a:lnTo>
                          <a:lnTo>
                            <a:pt x="32" y="285"/>
                          </a:lnTo>
                          <a:lnTo>
                            <a:pt x="35" y="290"/>
                          </a:lnTo>
                          <a:lnTo>
                            <a:pt x="39" y="296"/>
                          </a:lnTo>
                          <a:lnTo>
                            <a:pt x="44" y="301"/>
                          </a:lnTo>
                          <a:lnTo>
                            <a:pt x="49" y="306"/>
                          </a:lnTo>
                          <a:lnTo>
                            <a:pt x="54" y="311"/>
                          </a:lnTo>
                          <a:lnTo>
                            <a:pt x="60" y="316"/>
                          </a:lnTo>
                          <a:lnTo>
                            <a:pt x="66" y="322"/>
                          </a:lnTo>
                          <a:lnTo>
                            <a:pt x="73" y="327"/>
                          </a:lnTo>
                          <a:lnTo>
                            <a:pt x="80" y="332"/>
                          </a:lnTo>
                          <a:lnTo>
                            <a:pt x="87" y="337"/>
                          </a:lnTo>
                          <a:lnTo>
                            <a:pt x="95" y="342"/>
                          </a:lnTo>
                          <a:lnTo>
                            <a:pt x="103" y="347"/>
                          </a:lnTo>
                          <a:lnTo>
                            <a:pt x="111" y="351"/>
                          </a:lnTo>
                          <a:lnTo>
                            <a:pt x="120" y="356"/>
                          </a:lnTo>
                          <a:lnTo>
                            <a:pt x="139" y="366"/>
                          </a:lnTo>
                          <a:lnTo>
                            <a:pt x="159" y="374"/>
                          </a:lnTo>
                          <a:lnTo>
                            <a:pt x="181" y="383"/>
                          </a:lnTo>
                          <a:lnTo>
                            <a:pt x="204" y="392"/>
                          </a:lnTo>
                          <a:lnTo>
                            <a:pt x="229" y="400"/>
                          </a:lnTo>
                          <a:lnTo>
                            <a:pt x="254" y="408"/>
                          </a:lnTo>
                          <a:lnTo>
                            <a:pt x="281" y="415"/>
                          </a:lnTo>
                          <a:lnTo>
                            <a:pt x="308" y="422"/>
                          </a:lnTo>
                          <a:lnTo>
                            <a:pt x="337" y="428"/>
                          </a:lnTo>
                          <a:lnTo>
                            <a:pt x="367" y="434"/>
                          </a:lnTo>
                          <a:lnTo>
                            <a:pt x="398" y="440"/>
                          </a:lnTo>
                          <a:lnTo>
                            <a:pt x="429" y="445"/>
                          </a:lnTo>
                          <a:lnTo>
                            <a:pt x="462" y="450"/>
                          </a:lnTo>
                          <a:lnTo>
                            <a:pt x="495" y="454"/>
                          </a:lnTo>
                          <a:lnTo>
                            <a:pt x="530" y="458"/>
                          </a:lnTo>
                          <a:lnTo>
                            <a:pt x="565" y="461"/>
                          </a:lnTo>
                          <a:lnTo>
                            <a:pt x="600" y="463"/>
                          </a:lnTo>
                          <a:lnTo>
                            <a:pt x="637" y="465"/>
                          </a:lnTo>
                          <a:lnTo>
                            <a:pt x="674" y="467"/>
                          </a:lnTo>
                          <a:lnTo>
                            <a:pt x="711" y="468"/>
                          </a:lnTo>
                          <a:lnTo>
                            <a:pt x="749" y="468"/>
                          </a:lnTo>
                          <a:lnTo>
                            <a:pt x="787" y="468"/>
                          </a:lnTo>
                          <a:lnTo>
                            <a:pt x="824" y="467"/>
                          </a:lnTo>
                          <a:lnTo>
                            <a:pt x="861" y="465"/>
                          </a:lnTo>
                          <a:lnTo>
                            <a:pt x="897" y="463"/>
                          </a:lnTo>
                          <a:lnTo>
                            <a:pt x="933" y="461"/>
                          </a:lnTo>
                          <a:lnTo>
                            <a:pt x="968" y="458"/>
                          </a:lnTo>
                          <a:lnTo>
                            <a:pt x="1002" y="454"/>
                          </a:lnTo>
                          <a:lnTo>
                            <a:pt x="1035" y="450"/>
                          </a:lnTo>
                          <a:lnTo>
                            <a:pt x="1068" y="445"/>
                          </a:lnTo>
                          <a:lnTo>
                            <a:pt x="1100" y="440"/>
                          </a:lnTo>
                          <a:lnTo>
                            <a:pt x="1131" y="434"/>
                          </a:lnTo>
                          <a:lnTo>
                            <a:pt x="1160" y="428"/>
                          </a:lnTo>
                          <a:lnTo>
                            <a:pt x="1189" y="422"/>
                          </a:lnTo>
                          <a:lnTo>
                            <a:pt x="1217" y="415"/>
                          </a:lnTo>
                          <a:lnTo>
                            <a:pt x="1244" y="408"/>
                          </a:lnTo>
                          <a:lnTo>
                            <a:pt x="1269" y="400"/>
                          </a:lnTo>
                          <a:lnTo>
                            <a:pt x="1293" y="392"/>
                          </a:lnTo>
                          <a:lnTo>
                            <a:pt x="1316" y="383"/>
                          </a:lnTo>
                          <a:lnTo>
                            <a:pt x="1338" y="375"/>
                          </a:lnTo>
                          <a:lnTo>
                            <a:pt x="1358" y="366"/>
                          </a:lnTo>
                          <a:lnTo>
                            <a:pt x="1377" y="356"/>
                          </a:lnTo>
                          <a:lnTo>
                            <a:pt x="1386" y="352"/>
                          </a:lnTo>
                          <a:lnTo>
                            <a:pt x="1395" y="347"/>
                          </a:lnTo>
                          <a:lnTo>
                            <a:pt x="1403" y="342"/>
                          </a:lnTo>
                          <a:lnTo>
                            <a:pt x="1411" y="337"/>
                          </a:lnTo>
                          <a:lnTo>
                            <a:pt x="1418" y="332"/>
                          </a:lnTo>
                          <a:lnTo>
                            <a:pt x="1425" y="327"/>
                          </a:lnTo>
                          <a:lnTo>
                            <a:pt x="1432" y="322"/>
                          </a:lnTo>
                          <a:lnTo>
                            <a:pt x="1438" y="317"/>
                          </a:lnTo>
                          <a:lnTo>
                            <a:pt x="1443" y="312"/>
                          </a:lnTo>
                          <a:lnTo>
                            <a:pt x="1449" y="306"/>
                          </a:lnTo>
                          <a:lnTo>
                            <a:pt x="1454" y="301"/>
                          </a:lnTo>
                          <a:lnTo>
                            <a:pt x="1458" y="296"/>
                          </a:lnTo>
                          <a:lnTo>
                            <a:pt x="1462" y="291"/>
                          </a:lnTo>
                          <a:lnTo>
                            <a:pt x="1466" y="285"/>
                          </a:lnTo>
                          <a:lnTo>
                            <a:pt x="1469" y="280"/>
                          </a:lnTo>
                          <a:lnTo>
                            <a:pt x="1472" y="275"/>
                          </a:lnTo>
                          <a:lnTo>
                            <a:pt x="1474" y="270"/>
                          </a:lnTo>
                          <a:lnTo>
                            <a:pt x="1476" y="264"/>
                          </a:lnTo>
                          <a:lnTo>
                            <a:pt x="1478" y="259"/>
                          </a:lnTo>
                          <a:lnTo>
                            <a:pt x="1479" y="254"/>
                          </a:lnTo>
                          <a:lnTo>
                            <a:pt x="1479" y="248"/>
                          </a:lnTo>
                          <a:lnTo>
                            <a:pt x="1480" y="243"/>
                          </a:lnTo>
                          <a:lnTo>
                            <a:pt x="1479" y="239"/>
                          </a:lnTo>
                          <a:lnTo>
                            <a:pt x="1479" y="234"/>
                          </a:lnTo>
                          <a:lnTo>
                            <a:pt x="1478" y="229"/>
                          </a:lnTo>
                          <a:lnTo>
                            <a:pt x="1477" y="224"/>
                          </a:lnTo>
                          <a:lnTo>
                            <a:pt x="1476" y="220"/>
                          </a:lnTo>
                          <a:lnTo>
                            <a:pt x="1474" y="215"/>
                          </a:lnTo>
                          <a:lnTo>
                            <a:pt x="1472" y="211"/>
                          </a:lnTo>
                          <a:lnTo>
                            <a:pt x="1469" y="206"/>
                          </a:lnTo>
                          <a:lnTo>
                            <a:pt x="1463" y="197"/>
                          </a:lnTo>
                          <a:lnTo>
                            <a:pt x="1456" y="187"/>
                          </a:lnTo>
                          <a:lnTo>
                            <a:pt x="1447" y="178"/>
                          </a:lnTo>
                          <a:lnTo>
                            <a:pt x="1436" y="168"/>
                          </a:lnTo>
                          <a:lnTo>
                            <a:pt x="1425" y="159"/>
                          </a:lnTo>
                          <a:lnTo>
                            <a:pt x="1412" y="150"/>
                          </a:lnTo>
                          <a:lnTo>
                            <a:pt x="1397" y="141"/>
                          </a:lnTo>
                          <a:lnTo>
                            <a:pt x="1381" y="132"/>
                          </a:lnTo>
                          <a:lnTo>
                            <a:pt x="1364" y="123"/>
                          </a:lnTo>
                          <a:lnTo>
                            <a:pt x="1346" y="115"/>
                          </a:lnTo>
                          <a:lnTo>
                            <a:pt x="1327" y="106"/>
                          </a:lnTo>
                          <a:lnTo>
                            <a:pt x="1305" y="98"/>
                          </a:lnTo>
                          <a:lnTo>
                            <a:pt x="1312" y="81"/>
                          </a:lnTo>
                          <a:close/>
                        </a:path>
                      </a:pathLst>
                    </a:custGeom>
                    <a:solidFill>
                      <a:srgbClr val="FF0000"/>
                    </a:solidFill>
                    <a:ln w="0" cap="flat">
                      <a:solidFill>
                        <a:srgbClr val="FF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de-DE" sz="2500"/>
                    </a:p>
                  </p:txBody>
                </p:sp>
              </p:grpSp>
            </p:grpSp>
            <p:sp>
              <p:nvSpPr>
                <p:cNvPr id="157" name="Freeform 14"/>
                <p:cNvSpPr>
                  <a:spLocks noEditPoints="1"/>
                </p:cNvSpPr>
                <p:nvPr/>
              </p:nvSpPr>
              <p:spPr bwMode="auto">
                <a:xfrm>
                  <a:off x="5398549" y="4536753"/>
                  <a:ext cx="819599" cy="108504"/>
                </a:xfrm>
                <a:custGeom>
                  <a:avLst/>
                  <a:gdLst>
                    <a:gd name="T0" fmla="*/ 0 w 428"/>
                    <a:gd name="T1" fmla="*/ 18 h 54"/>
                    <a:gd name="T2" fmla="*/ 383 w 428"/>
                    <a:gd name="T3" fmla="*/ 18 h 54"/>
                    <a:gd name="T4" fmla="*/ 383 w 428"/>
                    <a:gd name="T5" fmla="*/ 36 h 54"/>
                    <a:gd name="T6" fmla="*/ 0 w 428"/>
                    <a:gd name="T7" fmla="*/ 36 h 54"/>
                    <a:gd name="T8" fmla="*/ 0 w 428"/>
                    <a:gd name="T9" fmla="*/ 18 h 54"/>
                    <a:gd name="T10" fmla="*/ 374 w 428"/>
                    <a:gd name="T11" fmla="*/ 0 h 54"/>
                    <a:gd name="T12" fmla="*/ 428 w 428"/>
                    <a:gd name="T13" fmla="*/ 27 h 54"/>
                    <a:gd name="T14" fmla="*/ 374 w 428"/>
                    <a:gd name="T15" fmla="*/ 54 h 54"/>
                    <a:gd name="T16" fmla="*/ 374 w 428"/>
                    <a:gd name="T17" fmla="*/ 0 h 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428" h="54">
                      <a:moveTo>
                        <a:pt x="0" y="18"/>
                      </a:moveTo>
                      <a:lnTo>
                        <a:pt x="383" y="18"/>
                      </a:lnTo>
                      <a:lnTo>
                        <a:pt x="383" y="36"/>
                      </a:lnTo>
                      <a:lnTo>
                        <a:pt x="0" y="36"/>
                      </a:lnTo>
                      <a:lnTo>
                        <a:pt x="0" y="18"/>
                      </a:lnTo>
                      <a:close/>
                      <a:moveTo>
                        <a:pt x="374" y="0"/>
                      </a:moveTo>
                      <a:lnTo>
                        <a:pt x="428" y="27"/>
                      </a:lnTo>
                      <a:lnTo>
                        <a:pt x="374" y="54"/>
                      </a:lnTo>
                      <a:lnTo>
                        <a:pt x="374" y="0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0" cap="flat">
                  <a:solidFill>
                    <a:srgbClr val="FF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sz="2500"/>
                </a:p>
              </p:txBody>
            </p:sp>
          </p:grpSp>
        </p:grpSp>
        <p:sp>
          <p:nvSpPr>
            <p:cNvPr id="162" name="Rectangle 17"/>
            <p:cNvSpPr>
              <a:spLocks noChangeArrowheads="1"/>
            </p:cNvSpPr>
            <p:nvPr/>
          </p:nvSpPr>
          <p:spPr bwMode="auto">
            <a:xfrm>
              <a:off x="6343813" y="4394996"/>
              <a:ext cx="46488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914418" fontAlgn="base">
                <a:spcBef>
                  <a:spcPct val="0"/>
                </a:spcBef>
                <a:spcAft>
                  <a:spcPct val="0"/>
                </a:spcAft>
              </a:pPr>
              <a:r>
                <a:rPr lang="de-DE" sz="1600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de-DE" sz="1800">
                <a:latin typeface="Arial" pitchFamily="34" charset="0"/>
              </a:endParaRPr>
            </a:p>
          </p:txBody>
        </p:sp>
        <p:sp>
          <p:nvSpPr>
            <p:cNvPr id="163" name="Rectangle 18"/>
            <p:cNvSpPr>
              <a:spLocks noChangeArrowheads="1"/>
            </p:cNvSpPr>
            <p:nvPr/>
          </p:nvSpPr>
          <p:spPr bwMode="auto">
            <a:xfrm>
              <a:off x="6896413" y="4446664"/>
              <a:ext cx="38472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914418" fontAlgn="base">
                <a:spcBef>
                  <a:spcPct val="0"/>
                </a:spcBef>
                <a:spcAft>
                  <a:spcPct val="0"/>
                </a:spcAft>
              </a:pPr>
              <a:r>
                <a:rPr lang="de-DE" sz="12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de-DE" sz="1800">
                <a:latin typeface="Arial" pitchFamily="34" charset="0"/>
              </a:endParaRPr>
            </a:p>
          </p:txBody>
        </p:sp>
        <p:sp>
          <p:nvSpPr>
            <p:cNvPr id="164" name="Rectangle 21"/>
            <p:cNvSpPr>
              <a:spLocks noChangeArrowheads="1"/>
            </p:cNvSpPr>
            <p:nvPr/>
          </p:nvSpPr>
          <p:spPr bwMode="auto">
            <a:xfrm>
              <a:off x="8338099" y="5112617"/>
              <a:ext cx="46488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914418" fontAlgn="base">
                <a:spcBef>
                  <a:spcPct val="0"/>
                </a:spcBef>
                <a:spcAft>
                  <a:spcPct val="0"/>
                </a:spcAft>
              </a:pPr>
              <a:r>
                <a:rPr lang="de-DE" sz="1600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de-DE" sz="1800">
                <a:latin typeface="Arial" pitchFamily="34" charset="0"/>
              </a:endParaRPr>
            </a:p>
          </p:txBody>
        </p:sp>
        <p:sp>
          <p:nvSpPr>
            <p:cNvPr id="165" name="Rectangle 22"/>
            <p:cNvSpPr>
              <a:spLocks noChangeArrowheads="1"/>
            </p:cNvSpPr>
            <p:nvPr/>
          </p:nvSpPr>
          <p:spPr bwMode="auto">
            <a:xfrm>
              <a:off x="9346184" y="5164285"/>
              <a:ext cx="38472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914418" fontAlgn="base">
                <a:spcBef>
                  <a:spcPct val="0"/>
                </a:spcBef>
                <a:spcAft>
                  <a:spcPct val="0"/>
                </a:spcAft>
              </a:pPr>
              <a:r>
                <a:rPr lang="de-DE" sz="12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de-DE" sz="1800">
                <a:latin typeface="Arial" pitchFamily="34" charset="0"/>
              </a:endParaRPr>
            </a:p>
          </p:txBody>
        </p:sp>
        <p:sp>
          <p:nvSpPr>
            <p:cNvPr id="166" name="Rectangle 23"/>
            <p:cNvSpPr>
              <a:spLocks noChangeArrowheads="1"/>
            </p:cNvSpPr>
            <p:nvPr/>
          </p:nvSpPr>
          <p:spPr bwMode="auto">
            <a:xfrm>
              <a:off x="8600720" y="5339385"/>
              <a:ext cx="46488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914418" fontAlgn="base">
                <a:spcBef>
                  <a:spcPct val="0"/>
                </a:spcBef>
                <a:spcAft>
                  <a:spcPct val="0"/>
                </a:spcAft>
              </a:pPr>
              <a:r>
                <a:rPr lang="de-DE" sz="1600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de-DE" sz="1800">
                <a:latin typeface="Arial" pitchFamily="34" charset="0"/>
              </a:endParaRPr>
            </a:p>
          </p:txBody>
        </p:sp>
        <p:sp>
          <p:nvSpPr>
            <p:cNvPr id="167" name="Rectangle 27"/>
            <p:cNvSpPr>
              <a:spLocks noChangeArrowheads="1"/>
            </p:cNvSpPr>
            <p:nvPr/>
          </p:nvSpPr>
          <p:spPr bwMode="auto">
            <a:xfrm>
              <a:off x="7667865" y="6108675"/>
              <a:ext cx="46488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914418" fontAlgn="base">
                <a:spcBef>
                  <a:spcPct val="0"/>
                </a:spcBef>
                <a:spcAft>
                  <a:spcPct val="0"/>
                </a:spcAft>
              </a:pPr>
              <a:r>
                <a:rPr lang="de-DE" sz="1600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de-DE" sz="1800">
                <a:latin typeface="Arial" pitchFamily="34" charset="0"/>
              </a:endParaRPr>
            </a:p>
          </p:txBody>
        </p:sp>
        <p:sp>
          <p:nvSpPr>
            <p:cNvPr id="168" name="Rectangle 28"/>
            <p:cNvSpPr>
              <a:spLocks noChangeArrowheads="1"/>
            </p:cNvSpPr>
            <p:nvPr/>
          </p:nvSpPr>
          <p:spPr bwMode="auto">
            <a:xfrm>
              <a:off x="9034321" y="6158907"/>
              <a:ext cx="38472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914418" fontAlgn="base">
                <a:spcBef>
                  <a:spcPct val="0"/>
                </a:spcBef>
                <a:spcAft>
                  <a:spcPct val="0"/>
                </a:spcAft>
              </a:pPr>
              <a:r>
                <a:rPr lang="de-DE" sz="12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de-DE" sz="1800">
                <a:latin typeface="Arial" pitchFamily="34" charset="0"/>
              </a:endParaRPr>
            </a:p>
          </p:txBody>
        </p:sp>
        <p:sp>
          <p:nvSpPr>
            <p:cNvPr id="169" name="Rectangle 29"/>
            <p:cNvSpPr>
              <a:spLocks noChangeArrowheads="1"/>
            </p:cNvSpPr>
            <p:nvPr/>
          </p:nvSpPr>
          <p:spPr bwMode="auto">
            <a:xfrm>
              <a:off x="7909970" y="6332572"/>
              <a:ext cx="46488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914418" fontAlgn="base">
                <a:spcBef>
                  <a:spcPct val="0"/>
                </a:spcBef>
                <a:spcAft>
                  <a:spcPct val="0"/>
                </a:spcAft>
              </a:pPr>
              <a:r>
                <a:rPr lang="de-DE" sz="1600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de-DE" sz="1800">
                <a:latin typeface="Arial" pitchFamily="34" charset="0"/>
              </a:endParaRPr>
            </a:p>
          </p:txBody>
        </p:sp>
        <p:sp>
          <p:nvSpPr>
            <p:cNvPr id="170" name="Rectangle 30"/>
            <p:cNvSpPr>
              <a:spLocks noChangeArrowheads="1"/>
            </p:cNvSpPr>
            <p:nvPr/>
          </p:nvSpPr>
          <p:spPr bwMode="auto">
            <a:xfrm>
              <a:off x="8792216" y="6384240"/>
              <a:ext cx="38472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914418" fontAlgn="base">
                <a:spcBef>
                  <a:spcPct val="0"/>
                </a:spcBef>
                <a:spcAft>
                  <a:spcPct val="0"/>
                </a:spcAft>
              </a:pPr>
              <a:r>
                <a:rPr lang="de-DE" sz="12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de-DE" sz="1800">
                <a:latin typeface="Arial" pitchFamily="34" charset="0"/>
              </a:endParaRPr>
            </a:p>
          </p:txBody>
        </p:sp>
        <p:sp>
          <p:nvSpPr>
            <p:cNvPr id="171" name="Rectangle 33"/>
            <p:cNvSpPr>
              <a:spLocks noChangeArrowheads="1"/>
            </p:cNvSpPr>
            <p:nvPr/>
          </p:nvSpPr>
          <p:spPr bwMode="auto">
            <a:xfrm>
              <a:off x="7425761" y="7031535"/>
              <a:ext cx="46488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914418" fontAlgn="base">
                <a:spcBef>
                  <a:spcPct val="0"/>
                </a:spcBef>
                <a:spcAft>
                  <a:spcPct val="0"/>
                </a:spcAft>
              </a:pPr>
              <a:r>
                <a:rPr lang="de-DE" sz="1600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de-DE" sz="1800">
                <a:latin typeface="Arial" pitchFamily="34" charset="0"/>
              </a:endParaRPr>
            </a:p>
          </p:txBody>
        </p:sp>
        <p:sp>
          <p:nvSpPr>
            <p:cNvPr id="172" name="Rectangle 34"/>
            <p:cNvSpPr>
              <a:spLocks noChangeArrowheads="1"/>
            </p:cNvSpPr>
            <p:nvPr/>
          </p:nvSpPr>
          <p:spPr bwMode="auto">
            <a:xfrm>
              <a:off x="7949637" y="7081768"/>
              <a:ext cx="38472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914418" fontAlgn="base">
                <a:spcBef>
                  <a:spcPct val="0"/>
                </a:spcBef>
                <a:spcAft>
                  <a:spcPct val="0"/>
                </a:spcAft>
              </a:pPr>
              <a:r>
                <a:rPr lang="de-DE" sz="12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de-DE" sz="1800">
                <a:latin typeface="Arial" pitchFamily="34" charset="0"/>
              </a:endParaRPr>
            </a:p>
          </p:txBody>
        </p:sp>
        <p:sp>
          <p:nvSpPr>
            <p:cNvPr id="173" name="Rectangle 35"/>
            <p:cNvSpPr>
              <a:spLocks noChangeArrowheads="1"/>
            </p:cNvSpPr>
            <p:nvPr/>
          </p:nvSpPr>
          <p:spPr bwMode="auto">
            <a:xfrm>
              <a:off x="7304025" y="7253997"/>
              <a:ext cx="46488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914418" fontAlgn="base">
                <a:spcBef>
                  <a:spcPct val="0"/>
                </a:spcBef>
                <a:spcAft>
                  <a:spcPct val="0"/>
                </a:spcAft>
              </a:pPr>
              <a:r>
                <a:rPr lang="de-DE" sz="1600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de-DE" sz="1800">
                <a:latin typeface="Arial" pitchFamily="34" charset="0"/>
              </a:endParaRPr>
            </a:p>
          </p:txBody>
        </p:sp>
        <p:sp>
          <p:nvSpPr>
            <p:cNvPr id="174" name="Rectangle 36"/>
            <p:cNvSpPr>
              <a:spLocks noChangeArrowheads="1"/>
            </p:cNvSpPr>
            <p:nvPr/>
          </p:nvSpPr>
          <p:spPr bwMode="auto">
            <a:xfrm>
              <a:off x="8071373" y="7305665"/>
              <a:ext cx="38472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914418" fontAlgn="base">
                <a:spcBef>
                  <a:spcPct val="0"/>
                </a:spcBef>
                <a:spcAft>
                  <a:spcPct val="0"/>
                </a:spcAft>
              </a:pPr>
              <a:r>
                <a:rPr lang="de-DE" sz="12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de-DE" sz="1800">
                <a:latin typeface="Arial" pitchFamily="34" charset="0"/>
              </a:endParaRPr>
            </a:p>
          </p:txBody>
        </p:sp>
        <p:sp>
          <p:nvSpPr>
            <p:cNvPr id="175" name="Rectangle 39"/>
            <p:cNvSpPr>
              <a:spLocks noChangeArrowheads="1"/>
            </p:cNvSpPr>
            <p:nvPr/>
          </p:nvSpPr>
          <p:spPr bwMode="auto">
            <a:xfrm>
              <a:off x="4203171" y="7030099"/>
              <a:ext cx="46488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914418" fontAlgn="base">
                <a:spcBef>
                  <a:spcPct val="0"/>
                </a:spcBef>
                <a:spcAft>
                  <a:spcPct val="0"/>
                </a:spcAft>
              </a:pPr>
              <a:r>
                <a:rPr lang="de-DE" sz="1600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de-DE" sz="1800">
                <a:latin typeface="Arial" pitchFamily="34" charset="0"/>
              </a:endParaRPr>
            </a:p>
          </p:txBody>
        </p:sp>
        <p:sp>
          <p:nvSpPr>
            <p:cNvPr id="176" name="Rectangle 40"/>
            <p:cNvSpPr>
              <a:spLocks noChangeArrowheads="1"/>
            </p:cNvSpPr>
            <p:nvPr/>
          </p:nvSpPr>
          <p:spPr bwMode="auto">
            <a:xfrm>
              <a:off x="5494396" y="7080332"/>
              <a:ext cx="38472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914418" fontAlgn="base">
                <a:spcBef>
                  <a:spcPct val="0"/>
                </a:spcBef>
                <a:spcAft>
                  <a:spcPct val="0"/>
                </a:spcAft>
              </a:pPr>
              <a:r>
                <a:rPr lang="de-DE" sz="12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de-DE" sz="1800">
                <a:latin typeface="Arial" pitchFamily="34" charset="0"/>
              </a:endParaRPr>
            </a:p>
          </p:txBody>
        </p:sp>
        <p:sp>
          <p:nvSpPr>
            <p:cNvPr id="177" name="Rectangle 41"/>
            <p:cNvSpPr>
              <a:spLocks noChangeArrowheads="1"/>
            </p:cNvSpPr>
            <p:nvPr/>
          </p:nvSpPr>
          <p:spPr bwMode="auto">
            <a:xfrm>
              <a:off x="4039032" y="7252562"/>
              <a:ext cx="46488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914418" fontAlgn="base">
                <a:spcBef>
                  <a:spcPct val="0"/>
                </a:spcBef>
                <a:spcAft>
                  <a:spcPct val="0"/>
                </a:spcAft>
              </a:pPr>
              <a:r>
                <a:rPr lang="de-DE" sz="1600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de-DE" sz="1800">
                <a:latin typeface="Arial" pitchFamily="34" charset="0"/>
              </a:endParaRPr>
            </a:p>
          </p:txBody>
        </p:sp>
        <p:sp>
          <p:nvSpPr>
            <p:cNvPr id="178" name="Rectangle 43"/>
            <p:cNvSpPr>
              <a:spLocks noChangeArrowheads="1"/>
            </p:cNvSpPr>
            <p:nvPr/>
          </p:nvSpPr>
          <p:spPr bwMode="auto">
            <a:xfrm>
              <a:off x="4252413" y="7252562"/>
              <a:ext cx="46488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914418" fontAlgn="base">
                <a:spcBef>
                  <a:spcPct val="0"/>
                </a:spcBef>
                <a:spcAft>
                  <a:spcPct val="0"/>
                </a:spcAft>
              </a:pPr>
              <a:r>
                <a:rPr lang="de-DE" sz="1600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de-DE" sz="1800">
                <a:latin typeface="Arial" pitchFamily="34" charset="0"/>
              </a:endParaRPr>
            </a:p>
          </p:txBody>
        </p:sp>
        <p:sp>
          <p:nvSpPr>
            <p:cNvPr id="179" name="Rectangle 44"/>
            <p:cNvSpPr>
              <a:spLocks noChangeArrowheads="1"/>
            </p:cNvSpPr>
            <p:nvPr/>
          </p:nvSpPr>
          <p:spPr bwMode="auto">
            <a:xfrm>
              <a:off x="5617500" y="7304230"/>
              <a:ext cx="38472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914418" fontAlgn="base">
                <a:spcBef>
                  <a:spcPct val="0"/>
                </a:spcBef>
                <a:spcAft>
                  <a:spcPct val="0"/>
                </a:spcAft>
              </a:pPr>
              <a:r>
                <a:rPr lang="de-DE" sz="12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de-DE" sz="1800">
                <a:latin typeface="Arial" pitchFamily="34" charset="0"/>
              </a:endParaRPr>
            </a:p>
          </p:txBody>
        </p:sp>
        <p:sp>
          <p:nvSpPr>
            <p:cNvPr id="180" name="Rectangle 47"/>
            <p:cNvSpPr>
              <a:spLocks noChangeArrowheads="1"/>
            </p:cNvSpPr>
            <p:nvPr/>
          </p:nvSpPr>
          <p:spPr bwMode="auto">
            <a:xfrm>
              <a:off x="3564398" y="6118721"/>
              <a:ext cx="46488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914418" fontAlgn="base">
                <a:spcBef>
                  <a:spcPct val="0"/>
                </a:spcBef>
                <a:spcAft>
                  <a:spcPct val="0"/>
                </a:spcAft>
              </a:pPr>
              <a:r>
                <a:rPr lang="de-DE" sz="1600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de-DE" sz="1800">
                <a:latin typeface="Arial" pitchFamily="34" charset="0"/>
              </a:endParaRPr>
            </a:p>
          </p:txBody>
        </p:sp>
        <p:sp>
          <p:nvSpPr>
            <p:cNvPr id="181" name="Rectangle 48"/>
            <p:cNvSpPr>
              <a:spLocks noChangeArrowheads="1"/>
            </p:cNvSpPr>
            <p:nvPr/>
          </p:nvSpPr>
          <p:spPr bwMode="auto">
            <a:xfrm>
              <a:off x="4781760" y="6170389"/>
              <a:ext cx="38472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914418" fontAlgn="base">
                <a:spcBef>
                  <a:spcPct val="0"/>
                </a:spcBef>
                <a:spcAft>
                  <a:spcPct val="0"/>
                </a:spcAft>
              </a:pPr>
              <a:r>
                <a:rPr lang="de-DE" sz="12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de-DE" sz="1800">
                <a:latin typeface="Arial" pitchFamily="34" charset="0"/>
              </a:endParaRPr>
            </a:p>
          </p:txBody>
        </p:sp>
        <p:sp>
          <p:nvSpPr>
            <p:cNvPr id="182" name="Rectangle 49"/>
            <p:cNvSpPr>
              <a:spLocks noChangeArrowheads="1"/>
            </p:cNvSpPr>
            <p:nvPr/>
          </p:nvSpPr>
          <p:spPr bwMode="auto">
            <a:xfrm>
              <a:off x="3669720" y="6341183"/>
              <a:ext cx="46488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914418" fontAlgn="base">
                <a:spcBef>
                  <a:spcPct val="0"/>
                </a:spcBef>
                <a:spcAft>
                  <a:spcPct val="0"/>
                </a:spcAft>
              </a:pPr>
              <a:r>
                <a:rPr lang="de-DE" sz="1600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de-DE" sz="1800">
                <a:latin typeface="Arial" pitchFamily="34" charset="0"/>
              </a:endParaRPr>
            </a:p>
          </p:txBody>
        </p:sp>
        <p:sp>
          <p:nvSpPr>
            <p:cNvPr id="183" name="Rectangle 50"/>
            <p:cNvSpPr>
              <a:spLocks noChangeArrowheads="1"/>
            </p:cNvSpPr>
            <p:nvPr/>
          </p:nvSpPr>
          <p:spPr bwMode="auto">
            <a:xfrm>
              <a:off x="4675070" y="6391416"/>
              <a:ext cx="38472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914418" fontAlgn="base">
                <a:spcBef>
                  <a:spcPct val="0"/>
                </a:spcBef>
                <a:spcAft>
                  <a:spcPct val="0"/>
                </a:spcAft>
              </a:pPr>
              <a:r>
                <a:rPr lang="de-DE" sz="12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de-DE" sz="1800">
                <a:latin typeface="Arial" pitchFamily="34" charset="0"/>
              </a:endParaRPr>
            </a:p>
          </p:txBody>
        </p:sp>
        <p:sp>
          <p:nvSpPr>
            <p:cNvPr id="184" name="Rectangle 53"/>
            <p:cNvSpPr>
              <a:spLocks noChangeArrowheads="1"/>
            </p:cNvSpPr>
            <p:nvPr/>
          </p:nvSpPr>
          <p:spPr bwMode="auto">
            <a:xfrm>
              <a:off x="2924257" y="5246095"/>
              <a:ext cx="46488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914418" fontAlgn="base">
                <a:spcBef>
                  <a:spcPct val="0"/>
                </a:spcBef>
                <a:spcAft>
                  <a:spcPct val="0"/>
                </a:spcAft>
              </a:pPr>
              <a:r>
                <a:rPr lang="de-DE" sz="1600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de-DE" sz="1800">
                <a:latin typeface="Arial" pitchFamily="34" charset="0"/>
              </a:endParaRPr>
            </a:p>
          </p:txBody>
        </p:sp>
        <p:sp>
          <p:nvSpPr>
            <p:cNvPr id="185" name="Rectangle 54"/>
            <p:cNvSpPr>
              <a:spLocks noChangeArrowheads="1"/>
            </p:cNvSpPr>
            <p:nvPr/>
          </p:nvSpPr>
          <p:spPr bwMode="auto">
            <a:xfrm>
              <a:off x="4461689" y="5296327"/>
              <a:ext cx="38472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914418" fontAlgn="base">
                <a:spcBef>
                  <a:spcPct val="0"/>
                </a:spcBef>
                <a:spcAft>
                  <a:spcPct val="0"/>
                </a:spcAft>
              </a:pPr>
              <a:r>
                <a:rPr lang="de-DE" sz="12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de-DE" sz="1800">
                <a:latin typeface="Arial" pitchFamily="34" charset="0"/>
              </a:endParaRPr>
            </a:p>
          </p:txBody>
        </p:sp>
        <p:sp>
          <p:nvSpPr>
            <p:cNvPr id="186" name="Rectangle 57"/>
            <p:cNvSpPr>
              <a:spLocks noChangeArrowheads="1"/>
            </p:cNvSpPr>
            <p:nvPr/>
          </p:nvSpPr>
          <p:spPr bwMode="auto">
            <a:xfrm>
              <a:off x="3591754" y="4155311"/>
              <a:ext cx="46488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914418" fontAlgn="base">
                <a:spcBef>
                  <a:spcPct val="0"/>
                </a:spcBef>
                <a:spcAft>
                  <a:spcPct val="0"/>
                </a:spcAft>
              </a:pPr>
              <a:r>
                <a:rPr lang="de-DE" sz="1600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de-DE" sz="1800">
                <a:latin typeface="Arial" pitchFamily="34" charset="0"/>
              </a:endParaRPr>
            </a:p>
          </p:txBody>
        </p:sp>
        <p:sp>
          <p:nvSpPr>
            <p:cNvPr id="187" name="Rectangle 58"/>
            <p:cNvSpPr>
              <a:spLocks noChangeArrowheads="1"/>
            </p:cNvSpPr>
            <p:nvPr/>
          </p:nvSpPr>
          <p:spPr bwMode="auto">
            <a:xfrm>
              <a:off x="4417919" y="4206979"/>
              <a:ext cx="38472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914418" fontAlgn="base">
                <a:spcBef>
                  <a:spcPct val="0"/>
                </a:spcBef>
                <a:spcAft>
                  <a:spcPct val="0"/>
                </a:spcAft>
              </a:pPr>
              <a:r>
                <a:rPr lang="de-DE" sz="12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de-DE" sz="1800">
                <a:latin typeface="Arial" pitchFamily="34" charset="0"/>
              </a:endParaRPr>
            </a:p>
          </p:txBody>
        </p:sp>
        <p:sp>
          <p:nvSpPr>
            <p:cNvPr id="188" name="Rectangle 61"/>
            <p:cNvSpPr>
              <a:spLocks noChangeArrowheads="1"/>
            </p:cNvSpPr>
            <p:nvPr/>
          </p:nvSpPr>
          <p:spPr bwMode="auto">
            <a:xfrm>
              <a:off x="4788599" y="2994201"/>
              <a:ext cx="46488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914418" fontAlgn="base">
                <a:spcBef>
                  <a:spcPct val="0"/>
                </a:spcBef>
                <a:spcAft>
                  <a:spcPct val="0"/>
                </a:spcAft>
              </a:pPr>
              <a:r>
                <a:rPr lang="de-DE" sz="1600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de-DE" sz="1800">
                <a:latin typeface="Arial" pitchFamily="34" charset="0"/>
              </a:endParaRPr>
            </a:p>
          </p:txBody>
        </p:sp>
        <p:sp>
          <p:nvSpPr>
            <p:cNvPr id="189" name="Rectangle 62"/>
            <p:cNvSpPr>
              <a:spLocks noChangeArrowheads="1"/>
            </p:cNvSpPr>
            <p:nvPr/>
          </p:nvSpPr>
          <p:spPr bwMode="auto">
            <a:xfrm>
              <a:off x="5858236" y="3044434"/>
              <a:ext cx="38472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914418" fontAlgn="base">
                <a:spcBef>
                  <a:spcPct val="0"/>
                </a:spcBef>
                <a:spcAft>
                  <a:spcPct val="0"/>
                </a:spcAft>
              </a:pPr>
              <a:r>
                <a:rPr lang="de-DE" sz="12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de-DE" sz="1800">
                <a:latin typeface="Arial" pitchFamily="34" charset="0"/>
              </a:endParaRPr>
            </a:p>
          </p:txBody>
        </p:sp>
        <p:sp>
          <p:nvSpPr>
            <p:cNvPr id="190" name="Rectangle 63"/>
            <p:cNvSpPr>
              <a:spLocks noChangeArrowheads="1"/>
            </p:cNvSpPr>
            <p:nvPr/>
          </p:nvSpPr>
          <p:spPr bwMode="auto">
            <a:xfrm>
              <a:off x="5529959" y="4979139"/>
              <a:ext cx="57708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914418" fontAlgn="base">
                <a:spcBef>
                  <a:spcPct val="0"/>
                </a:spcBef>
                <a:spcAft>
                  <a:spcPct val="0"/>
                </a:spcAft>
              </a:pPr>
              <a:r>
                <a:rPr lang="de-DE" sz="2000" b="1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de-DE" sz="1800">
                <a:latin typeface="Arial" pitchFamily="34" charset="0"/>
              </a:endParaRPr>
            </a:p>
          </p:txBody>
        </p:sp>
        <p:sp>
          <p:nvSpPr>
            <p:cNvPr id="191" name="Rectangle 64"/>
            <p:cNvSpPr>
              <a:spLocks noChangeArrowheads="1"/>
            </p:cNvSpPr>
            <p:nvPr/>
          </p:nvSpPr>
          <p:spPr bwMode="auto">
            <a:xfrm>
              <a:off x="7120737" y="4979139"/>
              <a:ext cx="57708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914418" fontAlgn="base">
                <a:spcBef>
                  <a:spcPct val="0"/>
                </a:spcBef>
                <a:spcAft>
                  <a:spcPct val="0"/>
                </a:spcAft>
              </a:pPr>
              <a:r>
                <a:rPr lang="de-DE" sz="2000" b="1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de-DE" sz="1800">
                <a:latin typeface="Arial" pitchFamily="34" charset="0"/>
              </a:endParaRPr>
            </a:p>
          </p:txBody>
        </p:sp>
        <p:sp>
          <p:nvSpPr>
            <p:cNvPr id="192" name="Rectangle 65"/>
            <p:cNvSpPr>
              <a:spLocks noChangeArrowheads="1"/>
            </p:cNvSpPr>
            <p:nvPr/>
          </p:nvSpPr>
          <p:spPr bwMode="auto">
            <a:xfrm>
              <a:off x="5798052" y="5257576"/>
              <a:ext cx="46488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914418" fontAlgn="base">
                <a:spcBef>
                  <a:spcPct val="0"/>
                </a:spcBef>
                <a:spcAft>
                  <a:spcPct val="0"/>
                </a:spcAft>
              </a:pPr>
              <a:r>
                <a:rPr lang="de-DE" sz="1600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de-DE" sz="1800">
                <a:latin typeface="Arial" pitchFamily="34" charset="0"/>
              </a:endParaRPr>
            </a:p>
          </p:txBody>
        </p:sp>
        <p:sp>
          <p:nvSpPr>
            <p:cNvPr id="193" name="Rectangle 67"/>
            <p:cNvSpPr>
              <a:spLocks noChangeArrowheads="1"/>
            </p:cNvSpPr>
            <p:nvPr/>
          </p:nvSpPr>
          <p:spPr bwMode="auto">
            <a:xfrm>
              <a:off x="6535308" y="5257576"/>
              <a:ext cx="46488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914418" fontAlgn="base">
                <a:spcBef>
                  <a:spcPct val="0"/>
                </a:spcBef>
                <a:spcAft>
                  <a:spcPct val="0"/>
                </a:spcAft>
              </a:pPr>
              <a:r>
                <a:rPr lang="de-DE" sz="1600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de-DE" sz="1800">
                <a:latin typeface="Arial" pitchFamily="34" charset="0"/>
              </a:endParaRPr>
            </a:p>
          </p:txBody>
        </p:sp>
        <p:sp>
          <p:nvSpPr>
            <p:cNvPr id="194" name="Rectangle 68"/>
            <p:cNvSpPr>
              <a:spLocks noChangeArrowheads="1"/>
            </p:cNvSpPr>
            <p:nvPr/>
          </p:nvSpPr>
          <p:spPr bwMode="auto">
            <a:xfrm>
              <a:off x="6574975" y="5257576"/>
              <a:ext cx="46488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914418" fontAlgn="base">
                <a:spcBef>
                  <a:spcPct val="0"/>
                </a:spcBef>
                <a:spcAft>
                  <a:spcPct val="0"/>
                </a:spcAft>
              </a:pPr>
              <a:r>
                <a:rPr lang="de-DE" sz="1600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de-DE" sz="1800">
                <a:latin typeface="Arial" pitchFamily="34" charset="0"/>
              </a:endParaRPr>
            </a:p>
          </p:txBody>
        </p:sp>
        <p:sp>
          <p:nvSpPr>
            <p:cNvPr id="195" name="Rectangle 69"/>
            <p:cNvSpPr>
              <a:spLocks noChangeArrowheads="1"/>
            </p:cNvSpPr>
            <p:nvPr/>
          </p:nvSpPr>
          <p:spPr bwMode="auto">
            <a:xfrm>
              <a:off x="6889575" y="5269058"/>
              <a:ext cx="51296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914418" fontAlgn="base">
                <a:spcBef>
                  <a:spcPct val="0"/>
                </a:spcBef>
                <a:spcAft>
                  <a:spcPct val="0"/>
                </a:spcAft>
              </a:pPr>
              <a:r>
                <a:rPr lang="de-DE" sz="16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de-DE" sz="1800">
                <a:latin typeface="Arial" pitchFamily="34" charset="0"/>
              </a:endParaRPr>
            </a:p>
          </p:txBody>
        </p:sp>
        <p:sp>
          <p:nvSpPr>
            <p:cNvPr id="196" name="Rectangle 70"/>
            <p:cNvSpPr>
              <a:spLocks noChangeArrowheads="1"/>
            </p:cNvSpPr>
            <p:nvPr/>
          </p:nvSpPr>
          <p:spPr bwMode="auto">
            <a:xfrm>
              <a:off x="5598350" y="5481474"/>
              <a:ext cx="46488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914418" fontAlgn="base">
                <a:spcBef>
                  <a:spcPct val="0"/>
                </a:spcBef>
                <a:spcAft>
                  <a:spcPct val="0"/>
                </a:spcAft>
              </a:pPr>
              <a:r>
                <a:rPr lang="de-DE" sz="1600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de-DE" sz="1800">
                <a:latin typeface="Arial" pitchFamily="34" charset="0"/>
              </a:endParaRPr>
            </a:p>
          </p:txBody>
        </p:sp>
        <p:sp>
          <p:nvSpPr>
            <p:cNvPr id="197" name="Rectangle 71"/>
            <p:cNvSpPr>
              <a:spLocks noChangeArrowheads="1"/>
            </p:cNvSpPr>
            <p:nvPr/>
          </p:nvSpPr>
          <p:spPr bwMode="auto">
            <a:xfrm>
              <a:off x="7049610" y="5491520"/>
              <a:ext cx="51296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914418" fontAlgn="base">
                <a:spcBef>
                  <a:spcPct val="0"/>
                </a:spcBef>
                <a:spcAft>
                  <a:spcPct val="0"/>
                </a:spcAft>
              </a:pPr>
              <a:r>
                <a:rPr lang="de-DE" sz="16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de-DE" sz="1800">
                <a:latin typeface="Arial" pitchFamily="34" charset="0"/>
              </a:endParaRPr>
            </a:p>
          </p:txBody>
        </p:sp>
        <p:sp>
          <p:nvSpPr>
            <p:cNvPr id="198" name="Rectangle 72"/>
            <p:cNvSpPr>
              <a:spLocks noChangeArrowheads="1"/>
            </p:cNvSpPr>
            <p:nvPr/>
          </p:nvSpPr>
          <p:spPr bwMode="auto">
            <a:xfrm>
              <a:off x="5275544" y="5706807"/>
              <a:ext cx="46488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914418" fontAlgn="base">
                <a:spcBef>
                  <a:spcPct val="0"/>
                </a:spcBef>
                <a:spcAft>
                  <a:spcPct val="0"/>
                </a:spcAft>
              </a:pPr>
              <a:r>
                <a:rPr lang="de-DE" sz="1600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de-DE" sz="1800">
                <a:latin typeface="Arial" pitchFamily="34" charset="0"/>
              </a:endParaRPr>
            </a:p>
          </p:txBody>
        </p:sp>
        <p:sp>
          <p:nvSpPr>
            <p:cNvPr id="199" name="Rectangle 73"/>
            <p:cNvSpPr>
              <a:spLocks noChangeArrowheads="1"/>
            </p:cNvSpPr>
            <p:nvPr/>
          </p:nvSpPr>
          <p:spPr bwMode="auto">
            <a:xfrm>
              <a:off x="7373784" y="5718289"/>
              <a:ext cx="51296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914418" fontAlgn="base">
                <a:spcBef>
                  <a:spcPct val="0"/>
                </a:spcBef>
                <a:spcAft>
                  <a:spcPct val="0"/>
                </a:spcAft>
              </a:pPr>
              <a:r>
                <a:rPr lang="de-DE" sz="16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de-DE" sz="1800">
                <a:latin typeface="Arial" pitchFamily="34" charset="0"/>
              </a:endParaRPr>
            </a:p>
          </p:txBody>
        </p:sp>
        <p:sp>
          <p:nvSpPr>
            <p:cNvPr id="200" name="Text Box 30"/>
            <p:cNvSpPr txBox="1">
              <a:spLocks noChangeArrowheads="1"/>
            </p:cNvSpPr>
            <p:nvPr/>
          </p:nvSpPr>
          <p:spPr bwMode="auto">
            <a:xfrm>
              <a:off x="4212746" y="2759525"/>
              <a:ext cx="2097830" cy="72000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FF0000"/>
              </a:solidFill>
            </a:ln>
            <a:extLst/>
          </p:spPr>
          <p:txBody>
            <a:bodyPr wrap="square">
              <a:spAutoFit/>
            </a:bodyPr>
            <a:lstStyle/>
            <a:p>
              <a:pPr algn="ctr" fontAlgn="base"/>
              <a:endParaRPr lang="de-DE" sz="1050" dirty="0">
                <a:solidFill>
                  <a:srgbClr val="FF0000"/>
                </a:solidFill>
                <a:latin typeface="Calibri"/>
                <a:ea typeface="Times New Roman"/>
                <a:cs typeface="Times New Roman"/>
              </a:endParaRPr>
            </a:p>
            <a:p>
              <a:pPr algn="ctr" fontAlgn="base"/>
              <a:r>
                <a:rPr lang="de-DE" sz="1600" dirty="0">
                  <a:solidFill>
                    <a:srgbClr val="FF0000"/>
                  </a:solidFill>
                  <a:latin typeface="Calibri"/>
                  <a:ea typeface="Times New Roman"/>
                  <a:cs typeface="Times New Roman"/>
                </a:rPr>
                <a:t>Fortschreibung</a:t>
              </a:r>
              <a:endParaRPr lang="de-DE" sz="1200" dirty="0">
                <a:solidFill>
                  <a:srgbClr val="FF0000"/>
                </a:solidFill>
                <a:latin typeface="Times New Roman"/>
                <a:ea typeface="Times New Roman"/>
              </a:endParaRPr>
            </a:p>
          </p:txBody>
        </p:sp>
        <p:sp>
          <p:nvSpPr>
            <p:cNvPr id="201" name="Text Box 30"/>
            <p:cNvSpPr txBox="1">
              <a:spLocks noChangeArrowheads="1"/>
            </p:cNvSpPr>
            <p:nvPr/>
          </p:nvSpPr>
          <p:spPr bwMode="auto">
            <a:xfrm>
              <a:off x="5725557" y="4149465"/>
              <a:ext cx="2097830" cy="72000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FF0000"/>
              </a:solidFill>
            </a:ln>
            <a:extLst/>
          </p:spPr>
          <p:txBody>
            <a:bodyPr wrap="square">
              <a:spAutoFit/>
            </a:bodyPr>
            <a:lstStyle/>
            <a:p>
              <a:pPr algn="ctr" fontAlgn="base"/>
              <a:endParaRPr lang="de-DE" sz="1000" dirty="0">
                <a:solidFill>
                  <a:srgbClr val="FF0000"/>
                </a:solidFill>
                <a:latin typeface="Calibri"/>
                <a:ea typeface="Times New Roman"/>
                <a:cs typeface="Times New Roman"/>
              </a:endParaRPr>
            </a:p>
            <a:p>
              <a:pPr algn="ctr" fontAlgn="base"/>
              <a:r>
                <a:rPr lang="de-DE" sz="1600" dirty="0">
                  <a:solidFill>
                    <a:srgbClr val="FF0000"/>
                  </a:solidFill>
                  <a:latin typeface="Calibri"/>
                  <a:ea typeface="Times New Roman"/>
                  <a:cs typeface="Times New Roman"/>
                </a:rPr>
                <a:t>Einstieg</a:t>
              </a:r>
              <a:endParaRPr lang="de-DE" sz="1200" dirty="0">
                <a:solidFill>
                  <a:srgbClr val="FF0000"/>
                </a:solidFill>
                <a:latin typeface="Times New Roman"/>
                <a:ea typeface="Times New Roman"/>
              </a:endParaRPr>
            </a:p>
          </p:txBody>
        </p:sp>
        <p:sp>
          <p:nvSpPr>
            <p:cNvPr id="202" name="Text Box 30"/>
            <p:cNvSpPr txBox="1">
              <a:spLocks noChangeArrowheads="1"/>
            </p:cNvSpPr>
            <p:nvPr/>
          </p:nvSpPr>
          <p:spPr bwMode="auto">
            <a:xfrm>
              <a:off x="7389303" y="5073270"/>
              <a:ext cx="2097830" cy="67262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FF0000"/>
              </a:solidFill>
            </a:ln>
            <a:extLst/>
          </p:spPr>
          <p:txBody>
            <a:bodyPr wrap="square">
              <a:spAutoFit/>
            </a:bodyPr>
            <a:lstStyle/>
            <a:p>
              <a:pPr algn="ctr" fontAlgn="base"/>
              <a:endParaRPr lang="de-DE" sz="571" dirty="0">
                <a:solidFill>
                  <a:srgbClr val="FF0000"/>
                </a:solidFill>
                <a:ea typeface="Times New Roman"/>
                <a:cs typeface="Times New Roman"/>
              </a:endParaRPr>
            </a:p>
            <a:p>
              <a:pPr algn="ctr" fontAlgn="base"/>
              <a:r>
                <a:rPr lang="de-DE" sz="1600" dirty="0">
                  <a:solidFill>
                    <a:srgbClr val="FF0000"/>
                  </a:solidFill>
                  <a:ea typeface="Times New Roman"/>
                  <a:cs typeface="Times New Roman"/>
                </a:rPr>
                <a:t>Steuergruppe </a:t>
              </a:r>
              <a:endParaRPr lang="de-DE" sz="1200" dirty="0">
                <a:solidFill>
                  <a:srgbClr val="FF0000"/>
                </a:solidFill>
                <a:latin typeface="Times New Roman"/>
                <a:ea typeface="Times New Roman"/>
              </a:endParaRPr>
            </a:p>
            <a:p>
              <a:pPr algn="ctr" fontAlgn="base"/>
              <a:r>
                <a:rPr lang="de-DE" sz="1600" dirty="0">
                  <a:solidFill>
                    <a:srgbClr val="FF0000"/>
                  </a:solidFill>
                  <a:ea typeface="Times New Roman"/>
                  <a:cs typeface="Times New Roman"/>
                </a:rPr>
                <a:t>bilden/beauftragen</a:t>
              </a:r>
              <a:endParaRPr lang="de-DE" sz="1200" dirty="0">
                <a:solidFill>
                  <a:srgbClr val="FF0000"/>
                </a:solidFill>
                <a:latin typeface="Times New Roman"/>
                <a:ea typeface="Times New Roman"/>
              </a:endParaRPr>
            </a:p>
          </p:txBody>
        </p:sp>
        <p:sp>
          <p:nvSpPr>
            <p:cNvPr id="203" name="Text Box 30"/>
            <p:cNvSpPr txBox="1">
              <a:spLocks noChangeArrowheads="1"/>
            </p:cNvSpPr>
            <p:nvPr/>
          </p:nvSpPr>
          <p:spPr bwMode="auto">
            <a:xfrm>
              <a:off x="7071905" y="6006963"/>
              <a:ext cx="2097830" cy="72000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FF0000"/>
              </a:solidFill>
            </a:ln>
            <a:extLst/>
          </p:spPr>
          <p:txBody>
            <a:bodyPr wrap="square">
              <a:spAutoFit/>
            </a:bodyPr>
            <a:lstStyle/>
            <a:p>
              <a:pPr algn="ctr" fontAlgn="base"/>
              <a:endParaRPr lang="de-DE" sz="571" dirty="0">
                <a:solidFill>
                  <a:srgbClr val="FF0000"/>
                </a:solidFill>
                <a:ea typeface="Times New Roman"/>
                <a:cs typeface="Times New Roman"/>
              </a:endParaRPr>
            </a:p>
            <a:p>
              <a:pPr algn="ctr" fontAlgn="base"/>
              <a:r>
                <a:rPr lang="de-DE" sz="1600" dirty="0">
                  <a:solidFill>
                    <a:srgbClr val="FF0000"/>
                  </a:solidFill>
                  <a:ea typeface="Times New Roman"/>
                  <a:cs typeface="Times New Roman"/>
                </a:rPr>
                <a:t>Bestandsaufnahme</a:t>
              </a:r>
              <a:endParaRPr lang="de-DE" sz="1200" dirty="0">
                <a:solidFill>
                  <a:srgbClr val="FF0000"/>
                </a:solidFill>
                <a:latin typeface="Times New Roman"/>
                <a:ea typeface="Times New Roman"/>
              </a:endParaRPr>
            </a:p>
            <a:p>
              <a:pPr algn="ctr" fontAlgn="base"/>
              <a:r>
                <a:rPr lang="de-DE" sz="1600" dirty="0">
                  <a:solidFill>
                    <a:srgbClr val="FF0000"/>
                  </a:solidFill>
                  <a:ea typeface="Times New Roman"/>
                  <a:cs typeface="Times New Roman"/>
                </a:rPr>
                <a:t>durchführen</a:t>
              </a:r>
              <a:endParaRPr lang="de-DE" sz="1200" dirty="0">
                <a:solidFill>
                  <a:srgbClr val="FF0000"/>
                </a:solidFill>
                <a:latin typeface="Times New Roman"/>
                <a:ea typeface="Times New Roman"/>
              </a:endParaRPr>
            </a:p>
          </p:txBody>
        </p:sp>
        <p:sp>
          <p:nvSpPr>
            <p:cNvPr id="204" name="Text Box 30"/>
            <p:cNvSpPr txBox="1">
              <a:spLocks noChangeArrowheads="1"/>
            </p:cNvSpPr>
            <p:nvPr/>
          </p:nvSpPr>
          <p:spPr bwMode="auto">
            <a:xfrm>
              <a:off x="6486983" y="6857981"/>
              <a:ext cx="2097830" cy="72000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FF0000"/>
              </a:solidFill>
            </a:ln>
            <a:extLst/>
          </p:spPr>
          <p:txBody>
            <a:bodyPr wrap="square">
              <a:spAutoFit/>
            </a:bodyPr>
            <a:lstStyle/>
            <a:p>
              <a:pPr algn="ctr" fontAlgn="base"/>
              <a:endParaRPr lang="de-DE" sz="600" dirty="0">
                <a:solidFill>
                  <a:srgbClr val="FF0000"/>
                </a:solidFill>
                <a:ea typeface="Times New Roman"/>
                <a:cs typeface="Times New Roman"/>
              </a:endParaRPr>
            </a:p>
            <a:p>
              <a:pPr algn="ctr" fontAlgn="base"/>
              <a:r>
                <a:rPr lang="de-DE" sz="1600" dirty="0">
                  <a:solidFill>
                    <a:srgbClr val="FF0000"/>
                  </a:solidFill>
                  <a:ea typeface="Times New Roman"/>
                  <a:cs typeface="Times New Roman"/>
                </a:rPr>
                <a:t>Leitbild entwickeln</a:t>
              </a:r>
              <a:br>
                <a:rPr lang="de-DE" sz="1600" dirty="0">
                  <a:solidFill>
                    <a:srgbClr val="FF0000"/>
                  </a:solidFill>
                  <a:ea typeface="Times New Roman"/>
                  <a:cs typeface="Times New Roman"/>
                </a:rPr>
              </a:br>
              <a:r>
                <a:rPr lang="de-DE" sz="1600" dirty="0">
                  <a:solidFill>
                    <a:srgbClr val="FF0000"/>
                  </a:solidFill>
                  <a:ea typeface="Times New Roman"/>
                  <a:cs typeface="Times New Roman"/>
                </a:rPr>
                <a:t>bzw. reflektieren</a:t>
              </a:r>
              <a:endParaRPr lang="de-DE" sz="1200" dirty="0">
                <a:solidFill>
                  <a:srgbClr val="FF0000"/>
                </a:solidFill>
                <a:latin typeface="Times New Roman"/>
                <a:ea typeface="Times New Roman"/>
              </a:endParaRPr>
            </a:p>
          </p:txBody>
        </p:sp>
        <p:sp>
          <p:nvSpPr>
            <p:cNvPr id="205" name="Text Box 30"/>
            <p:cNvSpPr txBox="1">
              <a:spLocks noChangeArrowheads="1"/>
            </p:cNvSpPr>
            <p:nvPr/>
          </p:nvSpPr>
          <p:spPr bwMode="auto">
            <a:xfrm>
              <a:off x="4041575" y="6859853"/>
              <a:ext cx="2097830" cy="72000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FF0000"/>
              </a:solidFill>
            </a:ln>
            <a:extLst/>
          </p:spPr>
          <p:txBody>
            <a:bodyPr wrap="square">
              <a:spAutoFit/>
            </a:bodyPr>
            <a:lstStyle/>
            <a:p>
              <a:pPr algn="ctr" fontAlgn="base"/>
              <a:endParaRPr lang="de-DE" sz="571" dirty="0">
                <a:solidFill>
                  <a:srgbClr val="FF0000"/>
                </a:solidFill>
                <a:ea typeface="Times New Roman"/>
                <a:cs typeface="Times New Roman"/>
              </a:endParaRPr>
            </a:p>
            <a:p>
              <a:pPr algn="ctr" fontAlgn="base"/>
              <a:r>
                <a:rPr lang="de-DE" sz="1600" dirty="0">
                  <a:solidFill>
                    <a:srgbClr val="FF0000"/>
                  </a:solidFill>
                  <a:ea typeface="Times New Roman"/>
                  <a:cs typeface="Times New Roman"/>
                </a:rPr>
                <a:t>Entwicklungsziele </a:t>
              </a:r>
              <a:endParaRPr lang="de-DE" sz="1200" dirty="0">
                <a:solidFill>
                  <a:srgbClr val="FF0000"/>
                </a:solidFill>
                <a:latin typeface="Times New Roman"/>
                <a:ea typeface="Times New Roman"/>
              </a:endParaRPr>
            </a:p>
            <a:p>
              <a:pPr algn="ctr" fontAlgn="base"/>
              <a:r>
                <a:rPr lang="de-DE" sz="1600" dirty="0">
                  <a:solidFill>
                    <a:srgbClr val="FF0000"/>
                  </a:solidFill>
                  <a:ea typeface="Times New Roman"/>
                  <a:cs typeface="Times New Roman"/>
                </a:rPr>
                <a:t>&amp; -vorhaben festlegen</a:t>
              </a:r>
              <a:endParaRPr lang="de-DE" sz="1200" dirty="0">
                <a:solidFill>
                  <a:srgbClr val="FF0000"/>
                </a:solidFill>
                <a:latin typeface="Times New Roman"/>
                <a:ea typeface="Times New Roman"/>
              </a:endParaRPr>
            </a:p>
          </p:txBody>
        </p:sp>
        <p:sp>
          <p:nvSpPr>
            <p:cNvPr id="206" name="Text Box 30"/>
            <p:cNvSpPr txBox="1">
              <a:spLocks noChangeArrowheads="1"/>
            </p:cNvSpPr>
            <p:nvPr/>
          </p:nvSpPr>
          <p:spPr bwMode="auto">
            <a:xfrm>
              <a:off x="3417035" y="6006963"/>
              <a:ext cx="2097830" cy="72000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FF0000"/>
              </a:solidFill>
            </a:ln>
            <a:extLst/>
          </p:spPr>
          <p:txBody>
            <a:bodyPr wrap="square">
              <a:spAutoFit/>
            </a:bodyPr>
            <a:lstStyle/>
            <a:p>
              <a:pPr algn="ctr" fontAlgn="base"/>
              <a:endParaRPr lang="de-DE" sz="571" dirty="0">
                <a:solidFill>
                  <a:srgbClr val="FF0000"/>
                </a:solidFill>
                <a:ea typeface="Times New Roman"/>
                <a:cs typeface="Times New Roman"/>
              </a:endParaRPr>
            </a:p>
            <a:p>
              <a:pPr algn="ctr" fontAlgn="base"/>
              <a:r>
                <a:rPr lang="de-DE" sz="1600" dirty="0">
                  <a:solidFill>
                    <a:srgbClr val="FF0000"/>
                  </a:solidFill>
                  <a:ea typeface="Times New Roman"/>
                  <a:cs typeface="Times New Roman"/>
                </a:rPr>
                <a:t>Vorhaben planen</a:t>
              </a:r>
              <a:endParaRPr lang="de-DE" sz="1200" dirty="0">
                <a:solidFill>
                  <a:srgbClr val="FF0000"/>
                </a:solidFill>
                <a:latin typeface="Times New Roman"/>
                <a:ea typeface="Times New Roman"/>
              </a:endParaRPr>
            </a:p>
            <a:p>
              <a:pPr algn="ctr" fontAlgn="base"/>
              <a:r>
                <a:rPr lang="de-DE" sz="1600" dirty="0">
                  <a:solidFill>
                    <a:srgbClr val="FF0000"/>
                  </a:solidFill>
                  <a:ea typeface="Times New Roman"/>
                  <a:cs typeface="Times New Roman"/>
                </a:rPr>
                <a:t>und umsetzen</a:t>
              </a:r>
              <a:endParaRPr lang="de-DE" sz="1200" dirty="0">
                <a:solidFill>
                  <a:srgbClr val="FF0000"/>
                </a:solidFill>
                <a:latin typeface="Times New Roman"/>
                <a:ea typeface="Times New Roman"/>
              </a:endParaRPr>
            </a:p>
          </p:txBody>
        </p:sp>
        <p:sp>
          <p:nvSpPr>
            <p:cNvPr id="207" name="Text Box 30"/>
            <p:cNvSpPr txBox="1">
              <a:spLocks noChangeArrowheads="1"/>
            </p:cNvSpPr>
            <p:nvPr/>
          </p:nvSpPr>
          <p:spPr bwMode="auto">
            <a:xfrm>
              <a:off x="2977376" y="5094073"/>
              <a:ext cx="2097830" cy="72000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FF0000"/>
              </a:solidFill>
            </a:ln>
            <a:extLst/>
          </p:spPr>
          <p:txBody>
            <a:bodyPr wrap="square">
              <a:spAutoFit/>
            </a:bodyPr>
            <a:lstStyle/>
            <a:p>
              <a:pPr algn="ctr" fontAlgn="base"/>
              <a:endParaRPr lang="de-DE" sz="1600" dirty="0">
                <a:solidFill>
                  <a:srgbClr val="FF0000"/>
                </a:solidFill>
                <a:latin typeface="Calibri"/>
                <a:ea typeface="Times New Roman"/>
                <a:cs typeface="Times New Roman"/>
              </a:endParaRPr>
            </a:p>
            <a:p>
              <a:pPr algn="ctr" fontAlgn="base"/>
              <a:r>
                <a:rPr lang="de-DE" sz="1600" dirty="0">
                  <a:solidFill>
                    <a:srgbClr val="FF0000"/>
                  </a:solidFill>
                  <a:ea typeface="Times New Roman"/>
                  <a:cs typeface="Times New Roman"/>
                </a:rPr>
                <a:t>Vorhaben überprüfen</a:t>
              </a:r>
              <a:endParaRPr lang="de-DE" sz="1200" dirty="0">
                <a:solidFill>
                  <a:srgbClr val="FF0000"/>
                </a:solidFill>
                <a:latin typeface="Times New Roman"/>
                <a:ea typeface="Times New Roman"/>
              </a:endParaRPr>
            </a:p>
            <a:p>
              <a:pPr algn="ctr" fontAlgn="base"/>
              <a:endParaRPr lang="de-DE" sz="1200" dirty="0">
                <a:solidFill>
                  <a:srgbClr val="FF0000"/>
                </a:solidFill>
                <a:latin typeface="Times New Roman"/>
                <a:ea typeface="Times New Roman"/>
              </a:endParaRPr>
            </a:p>
          </p:txBody>
        </p:sp>
        <p:sp>
          <p:nvSpPr>
            <p:cNvPr id="208" name="Text Box 30"/>
            <p:cNvSpPr txBox="1">
              <a:spLocks noChangeArrowheads="1"/>
            </p:cNvSpPr>
            <p:nvPr/>
          </p:nvSpPr>
          <p:spPr bwMode="auto">
            <a:xfrm>
              <a:off x="3089517" y="3931769"/>
              <a:ext cx="2097830" cy="72000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FF0000"/>
              </a:solidFill>
            </a:ln>
            <a:extLst/>
          </p:spPr>
          <p:txBody>
            <a:bodyPr wrap="square">
              <a:spAutoFit/>
            </a:bodyPr>
            <a:lstStyle/>
            <a:p>
              <a:pPr algn="ctr" fontAlgn="base"/>
              <a:endParaRPr lang="de-DE" sz="1000" dirty="0">
                <a:solidFill>
                  <a:srgbClr val="FF0000"/>
                </a:solidFill>
                <a:latin typeface="Calibri"/>
                <a:ea typeface="Times New Roman"/>
                <a:cs typeface="Times New Roman"/>
              </a:endParaRPr>
            </a:p>
            <a:p>
              <a:pPr algn="ctr" fontAlgn="base"/>
              <a:r>
                <a:rPr lang="de-DE" sz="1600" dirty="0">
                  <a:solidFill>
                    <a:srgbClr val="FF0000"/>
                  </a:solidFill>
                  <a:ea typeface="Times New Roman"/>
                  <a:cs typeface="Times New Roman"/>
                </a:rPr>
                <a:t>Textfassung</a:t>
              </a:r>
              <a:endParaRPr lang="de-DE" sz="1200" dirty="0">
                <a:solidFill>
                  <a:srgbClr val="FF0000"/>
                </a:solidFill>
                <a:latin typeface="Times New Roman"/>
                <a:ea typeface="Times New Roman"/>
              </a:endParaRPr>
            </a:p>
          </p:txBody>
        </p:sp>
      </p:grpSp>
      <p:grpSp>
        <p:nvGrpSpPr>
          <p:cNvPr id="293" name="Gruppieren 292"/>
          <p:cNvGrpSpPr/>
          <p:nvPr/>
        </p:nvGrpSpPr>
        <p:grpSpPr>
          <a:xfrm>
            <a:off x="8225093" y="2861235"/>
            <a:ext cx="4387920" cy="1077208"/>
            <a:chOff x="7700820" y="2984858"/>
            <a:chExt cx="4387920" cy="1077208"/>
          </a:xfrm>
        </p:grpSpPr>
        <p:sp>
          <p:nvSpPr>
            <p:cNvPr id="210" name="Textfeld 209"/>
            <p:cNvSpPr txBox="1"/>
            <p:nvPr/>
          </p:nvSpPr>
          <p:spPr>
            <a:xfrm>
              <a:off x="8680822" y="2984858"/>
              <a:ext cx="3407918" cy="1077208"/>
            </a:xfrm>
            <a:prstGeom prst="rect">
              <a:avLst/>
            </a:prstGeom>
            <a:solidFill>
              <a:srgbClr val="00B050"/>
            </a:solidFill>
            <a:ln w="28575">
              <a:solidFill>
                <a:schemeClr val="tx2">
                  <a:lumMod val="75000"/>
                </a:schemeClr>
              </a:solidFill>
            </a:ln>
          </p:spPr>
          <p:txBody>
            <a:bodyPr wrap="square" lIns="91429" tIns="45715" rIns="91429" bIns="45715" rtlCol="0">
              <a:spAutoFit/>
            </a:bodyPr>
            <a:lstStyle/>
            <a:p>
              <a:pPr marL="285750" indent="-285750" fontAlgn="base">
                <a:buFontTx/>
                <a:buChar char="-"/>
              </a:pPr>
              <a:r>
                <a:rPr lang="de-DE" sz="1600" b="1" dirty="0">
                  <a:solidFill>
                    <a:schemeClr val="bg1"/>
                  </a:solidFill>
                  <a:ea typeface="Times New Roman"/>
                  <a:cs typeface="Times New Roman"/>
                </a:rPr>
                <a:t>zentrale Auftaktveranstaltung</a:t>
              </a:r>
            </a:p>
            <a:p>
              <a:pPr marL="285750" indent="-285750" fontAlgn="base">
                <a:buFontTx/>
                <a:buChar char="-"/>
              </a:pPr>
              <a:r>
                <a:rPr lang="de-DE" sz="1600" b="1" dirty="0">
                  <a:solidFill>
                    <a:schemeClr val="bg1"/>
                  </a:solidFill>
                  <a:ea typeface="Times New Roman"/>
                  <a:cs typeface="Times New Roman"/>
                </a:rPr>
                <a:t>regionale Auftaktveranstaltungen</a:t>
              </a:r>
            </a:p>
            <a:p>
              <a:pPr marL="285750" indent="-285750" fontAlgn="base">
                <a:buFontTx/>
                <a:buChar char="-"/>
              </a:pPr>
              <a:r>
                <a:rPr lang="de-DE" sz="1600" b="1" dirty="0">
                  <a:solidFill>
                    <a:schemeClr val="bg1"/>
                  </a:solidFill>
                  <a:ea typeface="Times New Roman"/>
                  <a:cs typeface="Times New Roman"/>
                </a:rPr>
                <a:t>Netzwerksitzungen</a:t>
              </a:r>
            </a:p>
            <a:p>
              <a:pPr marL="285750" indent="-285750" fontAlgn="base">
                <a:buFontTx/>
                <a:buChar char="-"/>
              </a:pPr>
              <a:r>
                <a:rPr lang="de-DE" sz="1600" b="1" dirty="0">
                  <a:solidFill>
                    <a:schemeClr val="bg1"/>
                  </a:solidFill>
                  <a:ea typeface="Times New Roman"/>
                  <a:cs typeface="Times New Roman"/>
                </a:rPr>
                <a:t>Jahresgespräch</a:t>
              </a:r>
            </a:p>
          </p:txBody>
        </p:sp>
        <p:cxnSp>
          <p:nvCxnSpPr>
            <p:cNvPr id="211" name="Gerader Verbinder 167"/>
            <p:cNvCxnSpPr>
              <a:endCxn id="201" idx="3"/>
            </p:cNvCxnSpPr>
            <p:nvPr/>
          </p:nvCxnSpPr>
          <p:spPr>
            <a:xfrm flipH="1">
              <a:off x="7700820" y="3559143"/>
              <a:ext cx="1009962" cy="202132"/>
            </a:xfrm>
            <a:prstGeom prst="line">
              <a:avLst/>
            </a:prstGeom>
            <a:ln w="28575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9" name="Gruppieren 238"/>
          <p:cNvGrpSpPr/>
          <p:nvPr/>
        </p:nvGrpSpPr>
        <p:grpSpPr>
          <a:xfrm>
            <a:off x="9569380" y="5380769"/>
            <a:ext cx="2971815" cy="1569650"/>
            <a:chOff x="9592966" y="6161553"/>
            <a:chExt cx="2971815" cy="1569650"/>
          </a:xfrm>
        </p:grpSpPr>
        <p:sp>
          <p:nvSpPr>
            <p:cNvPr id="219" name="Textfeld 218"/>
            <p:cNvSpPr txBox="1"/>
            <p:nvPr/>
          </p:nvSpPr>
          <p:spPr>
            <a:xfrm>
              <a:off x="10163702" y="6161553"/>
              <a:ext cx="2401079" cy="1569650"/>
            </a:xfrm>
            <a:prstGeom prst="rect">
              <a:avLst/>
            </a:prstGeom>
            <a:solidFill>
              <a:srgbClr val="00B050"/>
            </a:solidFill>
            <a:ln w="28575">
              <a:solidFill>
                <a:schemeClr val="tx2">
                  <a:lumMod val="75000"/>
                </a:schemeClr>
              </a:solidFill>
            </a:ln>
          </p:spPr>
          <p:txBody>
            <a:bodyPr wrap="square" lIns="91429" tIns="45715" rIns="91429" bIns="45715" rtlCol="0">
              <a:spAutoFit/>
            </a:bodyPr>
            <a:lstStyle/>
            <a:p>
              <a:pPr marL="285750" indent="-285750" fontAlgn="base">
                <a:buFontTx/>
                <a:buChar char="-"/>
              </a:pPr>
              <a:r>
                <a:rPr lang="de-DE" sz="1600" b="1" dirty="0">
                  <a:solidFill>
                    <a:schemeClr val="bg1"/>
                  </a:solidFill>
                  <a:ea typeface="Times New Roman"/>
                  <a:cs typeface="Times New Roman"/>
                </a:rPr>
                <a:t>BuG-Screening</a:t>
              </a:r>
            </a:p>
            <a:p>
              <a:pPr marL="285750" indent="-285750" fontAlgn="base">
                <a:buFontTx/>
                <a:buChar char="-"/>
              </a:pPr>
              <a:r>
                <a:rPr lang="de-DE" sz="1600" b="1" dirty="0">
                  <a:solidFill>
                    <a:schemeClr val="bg1"/>
                  </a:solidFill>
                  <a:ea typeface="Times New Roman"/>
                  <a:cs typeface="Times New Roman"/>
                </a:rPr>
                <a:t>IQES-Bände</a:t>
              </a:r>
            </a:p>
            <a:p>
              <a:pPr marL="285750" indent="-285750" fontAlgn="base">
                <a:buFontTx/>
                <a:buChar char="-"/>
              </a:pPr>
              <a:r>
                <a:rPr lang="de-DE" sz="1600" b="1" dirty="0" err="1">
                  <a:solidFill>
                    <a:schemeClr val="bg1"/>
                  </a:solidFill>
                  <a:ea typeface="Times New Roman"/>
                  <a:cs typeface="Times New Roman"/>
                </a:rPr>
                <a:t>IQESonline</a:t>
              </a:r>
              <a:endParaRPr lang="de-DE" sz="1600" b="1" dirty="0">
                <a:solidFill>
                  <a:schemeClr val="bg1"/>
                </a:solidFill>
                <a:ea typeface="Times New Roman"/>
                <a:cs typeface="Times New Roman"/>
              </a:endParaRPr>
            </a:p>
            <a:p>
              <a:pPr marL="285750" indent="-285750" fontAlgn="base">
                <a:buFontTx/>
                <a:buChar char="-"/>
              </a:pPr>
              <a:r>
                <a:rPr lang="de-DE" sz="1600" b="1" dirty="0">
                  <a:solidFill>
                    <a:schemeClr val="bg1"/>
                  </a:solidFill>
                  <a:ea typeface="Times New Roman"/>
                  <a:cs typeface="Times New Roman"/>
                </a:rPr>
                <a:t>Beratung durch </a:t>
              </a:r>
              <a:r>
                <a:rPr lang="de-DE" sz="1600" b="1" dirty="0" err="1">
                  <a:solidFill>
                    <a:schemeClr val="bg1"/>
                  </a:solidFill>
                  <a:ea typeface="Times New Roman"/>
                  <a:cs typeface="Times New Roman"/>
                </a:rPr>
                <a:t>Koord</a:t>
              </a:r>
              <a:r>
                <a:rPr lang="de-DE" sz="1600" b="1" dirty="0">
                  <a:solidFill>
                    <a:schemeClr val="bg1"/>
                  </a:solidFill>
                  <a:ea typeface="Times New Roman"/>
                  <a:cs typeface="Times New Roman"/>
                </a:rPr>
                <a:t>.</a:t>
              </a:r>
            </a:p>
            <a:p>
              <a:pPr marL="285750" indent="-285750" fontAlgn="base">
                <a:buFontTx/>
                <a:buChar char="-"/>
              </a:pPr>
              <a:r>
                <a:rPr lang="de-DE" sz="1600" b="1" dirty="0">
                  <a:solidFill>
                    <a:schemeClr val="bg1"/>
                  </a:solidFill>
                  <a:ea typeface="Times New Roman"/>
                  <a:cs typeface="Times New Roman"/>
                </a:rPr>
                <a:t>Beratung durch Evaluationsstelle</a:t>
              </a:r>
            </a:p>
          </p:txBody>
        </p:sp>
        <p:cxnSp>
          <p:nvCxnSpPr>
            <p:cNvPr id="220" name="Gerader Verbinder 167"/>
            <p:cNvCxnSpPr>
              <a:stCxn id="219" idx="1"/>
              <a:endCxn id="203" idx="3"/>
            </p:cNvCxnSpPr>
            <p:nvPr/>
          </p:nvCxnSpPr>
          <p:spPr>
            <a:xfrm flipH="1" flipV="1">
              <a:off x="9592966" y="6623313"/>
              <a:ext cx="570736" cy="323065"/>
            </a:xfrm>
            <a:prstGeom prst="line">
              <a:avLst/>
            </a:prstGeom>
            <a:ln w="28575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0" name="Gruppieren 239"/>
          <p:cNvGrpSpPr/>
          <p:nvPr/>
        </p:nvGrpSpPr>
        <p:grpSpPr>
          <a:xfrm>
            <a:off x="7935543" y="7053547"/>
            <a:ext cx="3162869" cy="1822934"/>
            <a:chOff x="9476296" y="7210407"/>
            <a:chExt cx="3162869" cy="1822934"/>
          </a:xfrm>
        </p:grpSpPr>
        <p:sp>
          <p:nvSpPr>
            <p:cNvPr id="225" name="Textfeld 224"/>
            <p:cNvSpPr txBox="1"/>
            <p:nvPr/>
          </p:nvSpPr>
          <p:spPr>
            <a:xfrm>
              <a:off x="9621423" y="7709912"/>
              <a:ext cx="3017742" cy="1323429"/>
            </a:xfrm>
            <a:prstGeom prst="rect">
              <a:avLst/>
            </a:prstGeom>
            <a:solidFill>
              <a:srgbClr val="00B050"/>
            </a:solidFill>
            <a:ln w="28575">
              <a:solidFill>
                <a:schemeClr val="tx2">
                  <a:lumMod val="75000"/>
                </a:schemeClr>
              </a:solidFill>
            </a:ln>
          </p:spPr>
          <p:txBody>
            <a:bodyPr wrap="square" lIns="91429" tIns="45715" rIns="91429" bIns="45715" rtlCol="0">
              <a:spAutoFit/>
            </a:bodyPr>
            <a:lstStyle/>
            <a:p>
              <a:pPr marL="285750" indent="-285750" fontAlgn="base">
                <a:buFontTx/>
                <a:buChar char="-"/>
              </a:pPr>
              <a:r>
                <a:rPr lang="de-DE" sz="1600" b="1" dirty="0">
                  <a:solidFill>
                    <a:schemeClr val="bg1"/>
                  </a:solidFill>
                  <a:ea typeface="Times New Roman"/>
                  <a:cs typeface="Times New Roman"/>
                </a:rPr>
                <a:t>Leitbild BuG_und_Vielfalt.pdf</a:t>
              </a:r>
            </a:p>
            <a:p>
              <a:pPr marL="285750" indent="-285750" fontAlgn="base">
                <a:buFontTx/>
                <a:buChar char="-"/>
              </a:pPr>
              <a:r>
                <a:rPr lang="de-DE" sz="1600" b="1" dirty="0">
                  <a:solidFill>
                    <a:schemeClr val="bg1"/>
                  </a:solidFill>
                </a:rPr>
                <a:t>Konzept der guten gesunden Schule (</a:t>
              </a:r>
              <a:r>
                <a:rPr lang="de-DE" sz="1600" b="1" dirty="0">
                  <a:solidFill>
                    <a:schemeClr val="bg1"/>
                  </a:solidFill>
                  <a:ea typeface="Times New Roman"/>
                  <a:cs typeface="Times New Roman"/>
                </a:rPr>
                <a:t>IQES-Bände)</a:t>
              </a:r>
            </a:p>
            <a:p>
              <a:pPr marL="285750" indent="-285750" fontAlgn="base">
                <a:buFontTx/>
                <a:buChar char="-"/>
              </a:pPr>
              <a:r>
                <a:rPr lang="de-DE" sz="1600" b="1" dirty="0">
                  <a:solidFill>
                    <a:schemeClr val="bg1"/>
                  </a:solidFill>
                  <a:ea typeface="Times New Roman"/>
                  <a:cs typeface="Times New Roman"/>
                </a:rPr>
                <a:t>ggf. Maßnahmenantrag: päd. Tag mit externem Referenten</a:t>
              </a:r>
            </a:p>
          </p:txBody>
        </p:sp>
        <p:cxnSp>
          <p:nvCxnSpPr>
            <p:cNvPr id="226" name="Gerader Verbinder 167"/>
            <p:cNvCxnSpPr>
              <a:stCxn id="225" idx="1"/>
              <a:endCxn id="204" idx="2"/>
            </p:cNvCxnSpPr>
            <p:nvPr/>
          </p:nvCxnSpPr>
          <p:spPr>
            <a:xfrm flipH="1" flipV="1">
              <a:off x="9476296" y="7210407"/>
              <a:ext cx="145127" cy="1161220"/>
            </a:xfrm>
            <a:prstGeom prst="line">
              <a:avLst/>
            </a:prstGeom>
            <a:ln w="28575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0" name="Gruppieren 249"/>
          <p:cNvGrpSpPr/>
          <p:nvPr/>
        </p:nvGrpSpPr>
        <p:grpSpPr>
          <a:xfrm>
            <a:off x="3695262" y="7055419"/>
            <a:ext cx="2601091" cy="1639695"/>
            <a:chOff x="2195634" y="7962667"/>
            <a:chExt cx="2601091" cy="1639695"/>
          </a:xfrm>
        </p:grpSpPr>
        <p:sp>
          <p:nvSpPr>
            <p:cNvPr id="231" name="Textfeld 230"/>
            <p:cNvSpPr txBox="1"/>
            <p:nvPr/>
          </p:nvSpPr>
          <p:spPr>
            <a:xfrm>
              <a:off x="2195634" y="9017597"/>
              <a:ext cx="2601091" cy="584765"/>
            </a:xfrm>
            <a:prstGeom prst="rect">
              <a:avLst/>
            </a:prstGeom>
            <a:solidFill>
              <a:srgbClr val="00B050"/>
            </a:solidFill>
            <a:ln w="28575">
              <a:solidFill>
                <a:schemeClr val="tx2">
                  <a:lumMod val="75000"/>
                </a:schemeClr>
              </a:solidFill>
            </a:ln>
          </p:spPr>
          <p:txBody>
            <a:bodyPr wrap="square" lIns="91429" tIns="45715" rIns="91429" bIns="45715" rtlCol="0">
              <a:spAutoFit/>
            </a:bodyPr>
            <a:lstStyle/>
            <a:p>
              <a:pPr marL="285750" indent="-285750" fontAlgn="base">
                <a:buFontTx/>
                <a:buChar char="-"/>
              </a:pPr>
              <a:r>
                <a:rPr lang="de-DE" sz="1600" b="1" dirty="0">
                  <a:solidFill>
                    <a:schemeClr val="bg1"/>
                  </a:solidFill>
                </a:rPr>
                <a:t>IQES-Bände</a:t>
              </a:r>
            </a:p>
            <a:p>
              <a:pPr marL="285750" indent="-285750" fontAlgn="base">
                <a:buFontTx/>
                <a:buChar char="-"/>
              </a:pPr>
              <a:r>
                <a:rPr lang="de-DE" sz="1600" b="1" dirty="0">
                  <a:solidFill>
                    <a:schemeClr val="bg1"/>
                  </a:solidFill>
                </a:rPr>
                <a:t>Beratung durch </a:t>
              </a:r>
              <a:r>
                <a:rPr lang="de-DE" sz="1600" b="1" dirty="0" err="1">
                  <a:solidFill>
                    <a:schemeClr val="bg1"/>
                  </a:solidFill>
                </a:rPr>
                <a:t>Koord</a:t>
              </a:r>
              <a:r>
                <a:rPr lang="de-DE" sz="1600" b="1" dirty="0">
                  <a:solidFill>
                    <a:schemeClr val="bg1"/>
                  </a:solidFill>
                </a:rPr>
                <a:t>.</a:t>
              </a:r>
            </a:p>
          </p:txBody>
        </p:sp>
        <p:cxnSp>
          <p:nvCxnSpPr>
            <p:cNvPr id="232" name="Gerader Verbinder 167"/>
            <p:cNvCxnSpPr>
              <a:endCxn id="205" idx="2"/>
            </p:cNvCxnSpPr>
            <p:nvPr/>
          </p:nvCxnSpPr>
          <p:spPr>
            <a:xfrm flipV="1">
              <a:off x="3737900" y="7962667"/>
              <a:ext cx="252607" cy="1047036"/>
            </a:xfrm>
            <a:prstGeom prst="line">
              <a:avLst/>
            </a:prstGeom>
            <a:ln w="28575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3" name="Gruppieren 262"/>
          <p:cNvGrpSpPr/>
          <p:nvPr/>
        </p:nvGrpSpPr>
        <p:grpSpPr>
          <a:xfrm>
            <a:off x="190838" y="5834498"/>
            <a:ext cx="3625842" cy="2554535"/>
            <a:chOff x="332402" y="6722530"/>
            <a:chExt cx="3484278" cy="2554535"/>
          </a:xfrm>
        </p:grpSpPr>
        <p:sp>
          <p:nvSpPr>
            <p:cNvPr id="267" name="Textfeld 266"/>
            <p:cNvSpPr txBox="1"/>
            <p:nvPr/>
          </p:nvSpPr>
          <p:spPr>
            <a:xfrm>
              <a:off x="332402" y="6722530"/>
              <a:ext cx="2625747" cy="2554535"/>
            </a:xfrm>
            <a:prstGeom prst="rect">
              <a:avLst/>
            </a:prstGeom>
            <a:solidFill>
              <a:srgbClr val="00B050"/>
            </a:solidFill>
            <a:ln w="28575">
              <a:solidFill>
                <a:schemeClr val="tx2">
                  <a:lumMod val="75000"/>
                </a:schemeClr>
              </a:solidFill>
            </a:ln>
          </p:spPr>
          <p:txBody>
            <a:bodyPr wrap="square" lIns="91429" tIns="45715" rIns="91429" bIns="45715" rtlCol="0">
              <a:spAutoFit/>
            </a:bodyPr>
            <a:lstStyle/>
            <a:p>
              <a:pPr marL="285750" indent="-285750" fontAlgn="base">
                <a:buFontTx/>
                <a:buChar char="-"/>
              </a:pPr>
              <a:r>
                <a:rPr lang="de-DE" sz="1600" b="1" dirty="0">
                  <a:solidFill>
                    <a:schemeClr val="bg1"/>
                  </a:solidFill>
                </a:rPr>
                <a:t>Beratung durch </a:t>
              </a:r>
              <a:r>
                <a:rPr lang="de-DE" sz="1600" b="1" dirty="0" err="1">
                  <a:solidFill>
                    <a:schemeClr val="bg1"/>
                  </a:solidFill>
                </a:rPr>
                <a:t>Koord</a:t>
              </a:r>
              <a:r>
                <a:rPr lang="de-DE" sz="1600" b="1" dirty="0">
                  <a:solidFill>
                    <a:schemeClr val="bg1"/>
                  </a:solidFill>
                </a:rPr>
                <a:t>.</a:t>
              </a:r>
            </a:p>
            <a:p>
              <a:pPr marL="285750" indent="-285750" fontAlgn="base">
                <a:buFontTx/>
                <a:buChar char="-"/>
              </a:pPr>
              <a:r>
                <a:rPr lang="de-DE" sz="1600" b="1" dirty="0">
                  <a:solidFill>
                    <a:schemeClr val="bg1"/>
                  </a:solidFill>
                </a:rPr>
                <a:t>Beratung durch andere BuG-Schulen</a:t>
              </a:r>
            </a:p>
            <a:p>
              <a:pPr marL="285750" indent="-285750" fontAlgn="base">
                <a:buFontTx/>
                <a:buChar char="-"/>
              </a:pPr>
              <a:r>
                <a:rPr lang="de-DE" sz="1600" b="1" dirty="0">
                  <a:solidFill>
                    <a:schemeClr val="bg1"/>
                  </a:solidFill>
                </a:rPr>
                <a:t>Netzwerksitzungen</a:t>
              </a:r>
            </a:p>
            <a:p>
              <a:pPr marL="285750" indent="-285750" fontAlgn="base">
                <a:buFontTx/>
                <a:buChar char="-"/>
              </a:pPr>
              <a:r>
                <a:rPr lang="de-DE" sz="1600" b="1" dirty="0">
                  <a:solidFill>
                    <a:schemeClr val="bg1"/>
                  </a:solidFill>
                </a:rPr>
                <a:t>Homepage (Best Practice)</a:t>
              </a:r>
            </a:p>
            <a:p>
              <a:pPr marL="285750" indent="-285750" fontAlgn="base">
                <a:buFontTx/>
                <a:buChar char="-"/>
              </a:pPr>
              <a:r>
                <a:rPr lang="de-DE" sz="1600" b="1" dirty="0">
                  <a:solidFill>
                    <a:schemeClr val="bg1"/>
                  </a:solidFill>
                </a:rPr>
                <a:t>IQES-Bände</a:t>
              </a:r>
            </a:p>
            <a:p>
              <a:pPr marL="285750" indent="-285750" fontAlgn="base">
                <a:buFontTx/>
                <a:buChar char="-"/>
              </a:pPr>
              <a:r>
                <a:rPr lang="de-DE" sz="1600" b="1" dirty="0" err="1">
                  <a:solidFill>
                    <a:schemeClr val="bg1"/>
                  </a:solidFill>
                </a:rPr>
                <a:t>IQESonline</a:t>
              </a:r>
              <a:endParaRPr lang="de-DE" sz="1600" b="1" dirty="0">
                <a:solidFill>
                  <a:schemeClr val="bg1"/>
                </a:solidFill>
              </a:endParaRPr>
            </a:p>
            <a:p>
              <a:pPr marL="285750" indent="-285750" fontAlgn="base">
                <a:buFontTx/>
                <a:buChar char="-"/>
              </a:pPr>
              <a:r>
                <a:rPr lang="de-DE" sz="1600" b="1" dirty="0">
                  <a:solidFill>
                    <a:schemeClr val="bg1"/>
                  </a:solidFill>
                </a:rPr>
                <a:t>finanzielle Unterstützung (Maßnahmenantrag)</a:t>
              </a:r>
            </a:p>
            <a:p>
              <a:pPr marL="285750" indent="-285750" fontAlgn="base">
                <a:buFontTx/>
                <a:buChar char="-"/>
              </a:pPr>
              <a:r>
                <a:rPr lang="de-DE" sz="1600" b="1" dirty="0">
                  <a:solidFill>
                    <a:schemeClr val="bg1"/>
                  </a:solidFill>
                </a:rPr>
                <a:t>Trägerangebote</a:t>
              </a:r>
            </a:p>
          </p:txBody>
        </p:sp>
        <p:cxnSp>
          <p:nvCxnSpPr>
            <p:cNvPr id="268" name="Gerader Verbinder 167"/>
            <p:cNvCxnSpPr>
              <a:stCxn id="267" idx="3"/>
              <a:endCxn id="206" idx="1"/>
            </p:cNvCxnSpPr>
            <p:nvPr/>
          </p:nvCxnSpPr>
          <p:spPr>
            <a:xfrm flipV="1">
              <a:off x="2958149" y="6730561"/>
              <a:ext cx="858531" cy="1269237"/>
            </a:xfrm>
            <a:prstGeom prst="line">
              <a:avLst/>
            </a:prstGeom>
            <a:ln w="28575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99" name="Gruppieren 298"/>
          <p:cNvGrpSpPr/>
          <p:nvPr/>
        </p:nvGrpSpPr>
        <p:grpSpPr>
          <a:xfrm>
            <a:off x="200190" y="4516749"/>
            <a:ext cx="3176831" cy="830987"/>
            <a:chOff x="179633" y="3702143"/>
            <a:chExt cx="3176831" cy="830987"/>
          </a:xfrm>
        </p:grpSpPr>
        <p:sp>
          <p:nvSpPr>
            <p:cNvPr id="283" name="Textfeld 282"/>
            <p:cNvSpPr txBox="1"/>
            <p:nvPr/>
          </p:nvSpPr>
          <p:spPr>
            <a:xfrm>
              <a:off x="179633" y="3702143"/>
              <a:ext cx="2686353" cy="830987"/>
            </a:xfrm>
            <a:prstGeom prst="rect">
              <a:avLst/>
            </a:prstGeom>
            <a:solidFill>
              <a:srgbClr val="00B050"/>
            </a:solidFill>
            <a:ln w="28575">
              <a:solidFill>
                <a:schemeClr val="tx2">
                  <a:lumMod val="75000"/>
                </a:schemeClr>
              </a:solidFill>
            </a:ln>
          </p:spPr>
          <p:txBody>
            <a:bodyPr wrap="square" lIns="91429" tIns="45715" rIns="91429" bIns="45715" rtlCol="0">
              <a:spAutoFit/>
            </a:bodyPr>
            <a:lstStyle/>
            <a:p>
              <a:pPr marL="285750" indent="-285750" fontAlgn="base">
                <a:buFontTx/>
                <a:buChar char="-"/>
              </a:pPr>
              <a:r>
                <a:rPr lang="de-DE" sz="1600" b="1" dirty="0">
                  <a:solidFill>
                    <a:schemeClr val="bg1"/>
                  </a:solidFill>
                </a:rPr>
                <a:t>BuG-Screening</a:t>
              </a:r>
            </a:p>
            <a:p>
              <a:pPr marL="285750" indent="-285750" fontAlgn="base">
                <a:buFontTx/>
                <a:buChar char="-"/>
              </a:pPr>
              <a:r>
                <a:rPr lang="de-DE" sz="1600" b="1" dirty="0" err="1">
                  <a:solidFill>
                    <a:schemeClr val="bg1"/>
                  </a:solidFill>
                </a:rPr>
                <a:t>IQESonline</a:t>
              </a:r>
              <a:endParaRPr lang="de-DE" sz="1600" b="1" dirty="0">
                <a:solidFill>
                  <a:schemeClr val="bg1"/>
                </a:solidFill>
              </a:endParaRPr>
            </a:p>
            <a:p>
              <a:pPr marL="285750" indent="-285750" fontAlgn="base">
                <a:buFontTx/>
                <a:buChar char="-"/>
              </a:pPr>
              <a:r>
                <a:rPr lang="de-DE" sz="1600" b="1" dirty="0">
                  <a:solidFill>
                    <a:schemeClr val="bg1"/>
                  </a:solidFill>
                </a:rPr>
                <a:t>Beratung durch </a:t>
              </a:r>
              <a:r>
                <a:rPr lang="de-DE" sz="1600" b="1" dirty="0" err="1">
                  <a:solidFill>
                    <a:schemeClr val="bg1"/>
                  </a:solidFill>
                </a:rPr>
                <a:t>Koord</a:t>
              </a:r>
              <a:r>
                <a:rPr lang="de-DE" sz="1600" b="1" dirty="0">
                  <a:solidFill>
                    <a:schemeClr val="bg1"/>
                  </a:solidFill>
                </a:rPr>
                <a:t>.</a:t>
              </a:r>
              <a:endParaRPr lang="de-DE" sz="1200" b="1" dirty="0">
                <a:solidFill>
                  <a:schemeClr val="bg1"/>
                </a:solidFill>
              </a:endParaRPr>
            </a:p>
          </p:txBody>
        </p:sp>
        <p:cxnSp>
          <p:nvCxnSpPr>
            <p:cNvPr id="284" name="Gerader Verbinder 167"/>
            <p:cNvCxnSpPr>
              <a:stCxn id="283" idx="3"/>
              <a:endCxn id="207" idx="1"/>
            </p:cNvCxnSpPr>
            <p:nvPr/>
          </p:nvCxnSpPr>
          <p:spPr>
            <a:xfrm flipV="1">
              <a:off x="2865986" y="4115033"/>
              <a:ext cx="490478" cy="2604"/>
            </a:xfrm>
            <a:prstGeom prst="line">
              <a:avLst/>
            </a:prstGeom>
            <a:ln w="28575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11" name="Gruppieren 310"/>
          <p:cNvGrpSpPr/>
          <p:nvPr/>
        </p:nvGrpSpPr>
        <p:grpSpPr>
          <a:xfrm>
            <a:off x="190571" y="1852366"/>
            <a:ext cx="4145867" cy="1554969"/>
            <a:chOff x="190571" y="1852366"/>
            <a:chExt cx="4145867" cy="1554969"/>
          </a:xfrm>
        </p:grpSpPr>
        <p:sp>
          <p:nvSpPr>
            <p:cNvPr id="296" name="Textfeld 295"/>
            <p:cNvSpPr txBox="1"/>
            <p:nvPr/>
          </p:nvSpPr>
          <p:spPr>
            <a:xfrm>
              <a:off x="190571" y="1852366"/>
              <a:ext cx="4145867" cy="1323429"/>
            </a:xfrm>
            <a:prstGeom prst="rect">
              <a:avLst/>
            </a:prstGeom>
            <a:solidFill>
              <a:srgbClr val="00B050"/>
            </a:solidFill>
            <a:ln w="28575">
              <a:solidFill>
                <a:schemeClr val="tx2">
                  <a:lumMod val="75000"/>
                </a:schemeClr>
              </a:solidFill>
            </a:ln>
          </p:spPr>
          <p:txBody>
            <a:bodyPr wrap="square" lIns="91429" tIns="45715" rIns="91429" bIns="45715" rtlCol="0">
              <a:spAutoFit/>
            </a:bodyPr>
            <a:lstStyle/>
            <a:p>
              <a:pPr fontAlgn="base"/>
              <a:r>
                <a:rPr lang="de-DE" sz="1600" b="1" dirty="0">
                  <a:solidFill>
                    <a:schemeClr val="bg1"/>
                  </a:solidFill>
                </a:rPr>
                <a:t>Erkenntnisse dem </a:t>
              </a:r>
              <a:r>
                <a:rPr lang="de-DE" sz="1600" b="1" dirty="0" err="1">
                  <a:solidFill>
                    <a:schemeClr val="bg1"/>
                  </a:solidFill>
                </a:rPr>
                <a:t>LaPro</a:t>
              </a:r>
              <a:r>
                <a:rPr lang="de-DE" sz="1600" b="1" dirty="0">
                  <a:solidFill>
                    <a:schemeClr val="bg1"/>
                  </a:solidFill>
                </a:rPr>
                <a:t> zur Verfügung stellen:</a:t>
              </a:r>
            </a:p>
            <a:p>
              <a:pPr marL="285750" indent="-285750" fontAlgn="base">
                <a:buFontTx/>
                <a:buChar char="-"/>
              </a:pPr>
              <a:r>
                <a:rPr lang="de-DE" sz="1600" b="1" dirty="0">
                  <a:solidFill>
                    <a:schemeClr val="bg1"/>
                  </a:solidFill>
                </a:rPr>
                <a:t>Netzwerksitzungen</a:t>
              </a:r>
            </a:p>
            <a:p>
              <a:pPr marL="285750" indent="-285750" fontAlgn="base">
                <a:buFontTx/>
                <a:buChar char="-"/>
              </a:pPr>
              <a:r>
                <a:rPr lang="de-DE" sz="1600" b="1" dirty="0">
                  <a:solidFill>
                    <a:schemeClr val="bg1"/>
                  </a:solidFill>
                </a:rPr>
                <a:t>Veranstaltungen</a:t>
              </a:r>
            </a:p>
            <a:p>
              <a:pPr marL="285750" indent="-285750" fontAlgn="base">
                <a:buFontTx/>
                <a:buChar char="-"/>
              </a:pPr>
              <a:r>
                <a:rPr lang="de-DE" sz="1600" b="1" dirty="0">
                  <a:solidFill>
                    <a:schemeClr val="bg1"/>
                  </a:solidFill>
                </a:rPr>
                <a:t>Plakat (s. Fachtagung 2015), </a:t>
              </a:r>
              <a:br>
                <a:rPr lang="de-DE" sz="1600" b="1" dirty="0">
                  <a:solidFill>
                    <a:schemeClr val="bg1"/>
                  </a:solidFill>
                </a:rPr>
              </a:br>
              <a:r>
                <a:rPr lang="de-DE" sz="1600" b="1" dirty="0">
                  <a:solidFill>
                    <a:schemeClr val="bg1"/>
                  </a:solidFill>
                </a:rPr>
                <a:t>z. B. für Homepage</a:t>
              </a:r>
            </a:p>
          </p:txBody>
        </p:sp>
        <p:cxnSp>
          <p:nvCxnSpPr>
            <p:cNvPr id="297" name="Gerader Verbinder 167"/>
            <p:cNvCxnSpPr>
              <a:stCxn id="296" idx="2"/>
            </p:cNvCxnSpPr>
            <p:nvPr/>
          </p:nvCxnSpPr>
          <p:spPr>
            <a:xfrm>
              <a:off x="2263505" y="3175795"/>
              <a:ext cx="1231296" cy="231540"/>
            </a:xfrm>
            <a:prstGeom prst="line">
              <a:avLst/>
            </a:prstGeom>
            <a:ln w="28575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306" name="Grafik 30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9192" y="304444"/>
            <a:ext cx="2681760" cy="1351878"/>
          </a:xfrm>
          <a:prstGeom prst="rect">
            <a:avLst/>
          </a:prstGeom>
        </p:spPr>
      </p:pic>
      <p:sp>
        <p:nvSpPr>
          <p:cNvPr id="307" name="Text Box 3"/>
          <p:cNvSpPr txBox="1">
            <a:spLocks noChangeArrowheads="1"/>
          </p:cNvSpPr>
          <p:nvPr/>
        </p:nvSpPr>
        <p:spPr bwMode="auto">
          <a:xfrm>
            <a:off x="2256976" y="443181"/>
            <a:ext cx="7518532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de-DE" sz="3200" b="1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Unterstützung durch das Landesprogramm</a:t>
            </a:r>
            <a:r>
              <a:rPr lang="de-DE" sz="32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de-DE" sz="32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de-DE" sz="32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– </a:t>
            </a:r>
            <a:r>
              <a:rPr lang="de-DE" sz="3200" b="1" dirty="0">
                <a:solidFill>
                  <a:srgbClr val="FF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Kompass der Vielfalt –</a:t>
            </a:r>
            <a:endParaRPr lang="de-DE" sz="3200" dirty="0">
              <a:solidFill>
                <a:srgbClr val="FF0000"/>
              </a:solidFill>
            </a:endParaRPr>
          </a:p>
        </p:txBody>
      </p:sp>
      <p:pic>
        <p:nvPicPr>
          <p:cNvPr id="308" name="Grafik 307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69370" y="331584"/>
            <a:ext cx="1438072" cy="1363042"/>
          </a:xfrm>
          <a:prstGeom prst="rect">
            <a:avLst/>
          </a:prstGeom>
        </p:spPr>
      </p:pic>
      <p:grpSp>
        <p:nvGrpSpPr>
          <p:cNvPr id="209" name="Gruppieren 208"/>
          <p:cNvGrpSpPr/>
          <p:nvPr/>
        </p:nvGrpSpPr>
        <p:grpSpPr>
          <a:xfrm>
            <a:off x="9886778" y="4525376"/>
            <a:ext cx="2701226" cy="359770"/>
            <a:chOff x="9900572" y="4993538"/>
            <a:chExt cx="2701226" cy="359770"/>
          </a:xfrm>
        </p:grpSpPr>
        <p:sp>
          <p:nvSpPr>
            <p:cNvPr id="212" name="Textfeld 211"/>
            <p:cNvSpPr txBox="1"/>
            <p:nvPr/>
          </p:nvSpPr>
          <p:spPr>
            <a:xfrm>
              <a:off x="10148986" y="4993538"/>
              <a:ext cx="2452812" cy="338544"/>
            </a:xfrm>
            <a:prstGeom prst="rect">
              <a:avLst/>
            </a:prstGeom>
            <a:solidFill>
              <a:srgbClr val="00B050"/>
            </a:solidFill>
            <a:ln w="28575">
              <a:solidFill>
                <a:schemeClr val="tx2">
                  <a:lumMod val="75000"/>
                </a:schemeClr>
              </a:solidFill>
            </a:ln>
          </p:spPr>
          <p:txBody>
            <a:bodyPr wrap="square" lIns="91429" tIns="45715" rIns="91429" bIns="45715" rtlCol="0">
              <a:spAutoFit/>
            </a:bodyPr>
            <a:lstStyle/>
            <a:p>
              <a:pPr algn="ctr" fontAlgn="base"/>
              <a:r>
                <a:rPr lang="de-DE" sz="1600" b="1" dirty="0">
                  <a:solidFill>
                    <a:schemeClr val="bg1"/>
                  </a:solidFill>
                  <a:ea typeface="Times New Roman"/>
                  <a:cs typeface="Times New Roman"/>
                </a:rPr>
                <a:t>Kompass der Vielfalt</a:t>
              </a:r>
            </a:p>
          </p:txBody>
        </p:sp>
        <p:cxnSp>
          <p:nvCxnSpPr>
            <p:cNvPr id="215" name="Gerader Verbinder 167"/>
            <p:cNvCxnSpPr>
              <a:stCxn id="212" idx="1"/>
              <a:endCxn id="202" idx="3"/>
            </p:cNvCxnSpPr>
            <p:nvPr/>
          </p:nvCxnSpPr>
          <p:spPr>
            <a:xfrm flipH="1">
              <a:off x="9900572" y="5162810"/>
              <a:ext cx="248414" cy="190498"/>
            </a:xfrm>
            <a:prstGeom prst="line">
              <a:avLst/>
            </a:prstGeom>
            <a:ln w="28575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963476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2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/>
                                        <p:tgtEl>
                                          <p:spTgt spid="2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500"/>
                                        <p:tgtEl>
                                          <p:spTgt spid="2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500"/>
                                        <p:tgtEl>
                                          <p:spTgt spid="2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500"/>
                                        <p:tgtEl>
                                          <p:spTgt spid="2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500"/>
                                        <p:tgtEl>
                                          <p:spTgt spid="2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1369</Words>
  <Application>Microsoft Office PowerPoint</Application>
  <PresentationFormat>A3 Papier (297x420 mm)</PresentationFormat>
  <Paragraphs>591</Paragraphs>
  <Slides>6</Slides>
  <Notes>6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7" baseType="lpstr">
      <vt:lpstr>Larissa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Susanne Severin</dc:creator>
  <cp:lastModifiedBy>Severin, Susanne</cp:lastModifiedBy>
  <cp:revision>79</cp:revision>
  <cp:lastPrinted>2016-05-09T10:39:09Z</cp:lastPrinted>
  <dcterms:created xsi:type="dcterms:W3CDTF">2013-03-20T12:37:53Z</dcterms:created>
  <dcterms:modified xsi:type="dcterms:W3CDTF">2016-05-09T10:44:06Z</dcterms:modified>
</cp:coreProperties>
</file>