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6" r:id="rId3"/>
    <p:sldId id="258" r:id="rId4"/>
    <p:sldId id="259" r:id="rId5"/>
    <p:sldId id="260" r:id="rId6"/>
    <p:sldId id="273" r:id="rId7"/>
    <p:sldId id="274" r:id="rId8"/>
    <p:sldId id="264" r:id="rId9"/>
    <p:sldId id="262" r:id="rId10"/>
    <p:sldId id="265" r:id="rId11"/>
    <p:sldId id="266" r:id="rId12"/>
    <p:sldId id="267" r:id="rId13"/>
    <p:sldId id="268" r:id="rId14"/>
    <p:sldId id="275" r:id="rId15"/>
    <p:sldId id="270" r:id="rId16"/>
    <p:sldId id="269" r:id="rId17"/>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8FF"/>
    <a:srgbClr val="CBFF4B"/>
    <a:srgbClr val="3057FF"/>
    <a:srgbClr val="3D3A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DB2638E-83F3-4652-8445-58224168E6E5}" type="datetime1">
              <a:rPr lang="de-DE"/>
              <a:pPr/>
              <a:t>13.09.2016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3867739-C371-430F-BEF0-E81920AA14AF}" type="slidenum">
              <a:rPr lang="de-DE"/>
              <a:pPr/>
              <a:t>‹Nr.›</a:t>
            </a:fld>
            <a:endParaRPr lang="de-D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p:cNvSpPr>
          <p:nvPr>
            <p:ph type="sldImg"/>
          </p:nvPr>
        </p:nvSpPr>
        <p:spPr bwMode="auto">
          <a:noFill/>
          <a:ln>
            <a:solidFill>
              <a:srgbClr val="000000"/>
            </a:solidFill>
            <a:miter lim="800000"/>
            <a:headEnd/>
            <a:tailEnd/>
          </a:ln>
        </p:spPr>
      </p:sp>
      <p:sp>
        <p:nvSpPr>
          <p:cNvPr id="15363"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15364" name="Foliennummernplatzhalter 3"/>
          <p:cNvSpPr>
            <a:spLocks noGrp="1"/>
          </p:cNvSpPr>
          <p:nvPr>
            <p:ph type="sldNum" sz="quarter" idx="5"/>
          </p:nvPr>
        </p:nvSpPr>
        <p:spPr bwMode="auto">
          <a:ln>
            <a:miter lim="800000"/>
            <a:headEnd/>
            <a:tailEnd/>
          </a:ln>
        </p:spPr>
        <p:txBody>
          <a:bodyPr/>
          <a:lstStyle/>
          <a:p>
            <a:fld id="{0E49B57B-49FE-40CC-924E-58761BDD98C3}" type="slidenum">
              <a:rPr lang="de-DE"/>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29700" name="Foliennummernplatzhalter 3"/>
          <p:cNvSpPr>
            <a:spLocks noGrp="1"/>
          </p:cNvSpPr>
          <p:nvPr>
            <p:ph type="sldNum" sz="quarter" idx="5"/>
          </p:nvPr>
        </p:nvSpPr>
        <p:spPr bwMode="auto">
          <a:ln>
            <a:miter lim="800000"/>
            <a:headEnd/>
            <a:tailEnd/>
          </a:ln>
        </p:spPr>
        <p:txBody>
          <a:bodyPr/>
          <a:lstStyle/>
          <a:p>
            <a:fld id="{28391864-97FA-4DF2-8D86-E9CFB8FF3BD2}" type="slidenum">
              <a:rPr lang="de-DE"/>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p:cNvSpPr>
          <p:nvPr>
            <p:ph type="sldImg"/>
          </p:nvPr>
        </p:nvSpPr>
        <p:spPr bwMode="auto">
          <a:noFill/>
          <a:ln>
            <a:solidFill>
              <a:srgbClr val="000000"/>
            </a:solidFill>
            <a:miter lim="800000"/>
            <a:headEnd/>
            <a:tailEnd/>
          </a:ln>
        </p:spPr>
      </p:sp>
      <p:sp>
        <p:nvSpPr>
          <p:cNvPr id="35843"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31748" name="Foliennummernplatzhalter 3"/>
          <p:cNvSpPr>
            <a:spLocks noGrp="1"/>
          </p:cNvSpPr>
          <p:nvPr>
            <p:ph type="sldNum" sz="quarter" idx="5"/>
          </p:nvPr>
        </p:nvSpPr>
        <p:spPr bwMode="auto">
          <a:ln>
            <a:miter lim="800000"/>
            <a:headEnd/>
            <a:tailEnd/>
          </a:ln>
        </p:spPr>
        <p:txBody>
          <a:bodyPr/>
          <a:lstStyle/>
          <a:p>
            <a:fld id="{24D7DF81-C62A-41FB-B18D-34756FAA177B}" type="slidenum">
              <a:rPr lang="de-DE"/>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33796" name="Foliennummernplatzhalter 3"/>
          <p:cNvSpPr>
            <a:spLocks noGrp="1"/>
          </p:cNvSpPr>
          <p:nvPr>
            <p:ph type="sldNum" sz="quarter" idx="5"/>
          </p:nvPr>
        </p:nvSpPr>
        <p:spPr bwMode="auto">
          <a:ln>
            <a:miter lim="800000"/>
            <a:headEnd/>
            <a:tailEnd/>
          </a:ln>
        </p:spPr>
        <p:txBody>
          <a:bodyPr/>
          <a:lstStyle/>
          <a:p>
            <a:fld id="{A99B7BA7-F338-4286-9AF2-A09FE8C3670B}" type="slidenum">
              <a:rPr lang="de-DE"/>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p:cNvSpPr>
          <p:nvPr>
            <p:ph type="sldImg"/>
          </p:nvPr>
        </p:nvSpPr>
        <p:spPr bwMode="auto">
          <a:noFill/>
          <a:ln>
            <a:solidFill>
              <a:srgbClr val="000000"/>
            </a:solidFill>
            <a:miter lim="800000"/>
            <a:headEnd/>
            <a:tailEnd/>
          </a:ln>
        </p:spPr>
      </p:sp>
      <p:sp>
        <p:nvSpPr>
          <p:cNvPr id="39939"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35844" name="Foliennummernplatzhalter 3"/>
          <p:cNvSpPr>
            <a:spLocks noGrp="1"/>
          </p:cNvSpPr>
          <p:nvPr>
            <p:ph type="sldNum" sz="quarter" idx="5"/>
          </p:nvPr>
        </p:nvSpPr>
        <p:spPr bwMode="auto">
          <a:ln>
            <a:miter lim="800000"/>
            <a:headEnd/>
            <a:tailEnd/>
          </a:ln>
        </p:spPr>
        <p:txBody>
          <a:bodyPr/>
          <a:lstStyle/>
          <a:p>
            <a:fld id="{204F5DE5-3BE1-457F-83FC-DE6CE90F596F}" type="slidenum">
              <a:rPr lang="de-DE"/>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a:lstStyle/>
          <a:p>
            <a:pPr>
              <a:spcBef>
                <a:spcPct val="0"/>
              </a:spcBef>
            </a:pPr>
            <a:endParaRPr lang="de-DE" smtClean="0"/>
          </a:p>
        </p:txBody>
      </p:sp>
      <p:sp>
        <p:nvSpPr>
          <p:cNvPr id="35844" name="Foliennummernplatzhalter 3"/>
          <p:cNvSpPr>
            <a:spLocks noGrp="1"/>
          </p:cNvSpPr>
          <p:nvPr>
            <p:ph type="sldNum" sz="quarter" idx="5"/>
          </p:nvPr>
        </p:nvSpPr>
        <p:spPr bwMode="auto">
          <a:ln>
            <a:miter lim="800000"/>
            <a:headEnd/>
            <a:tailEnd/>
          </a:ln>
        </p:spPr>
        <p:txBody>
          <a:bodyPr/>
          <a:lstStyle/>
          <a:p>
            <a:fld id="{7BBA3441-3808-42AE-82C0-71AEF71E4BB3}" type="slidenum">
              <a:rPr lang="de-DE"/>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p:cNvSpPr>
          <p:nvPr>
            <p:ph type="sldImg"/>
          </p:nvPr>
        </p:nvSpPr>
        <p:spPr bwMode="auto">
          <a:noFill/>
          <a:ln>
            <a:solidFill>
              <a:srgbClr val="000000"/>
            </a:solidFill>
            <a:miter lim="800000"/>
            <a:headEnd/>
            <a:tailEnd/>
          </a:ln>
        </p:spPr>
      </p:sp>
      <p:sp>
        <p:nvSpPr>
          <p:cNvPr id="44035"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37892" name="Foliennummernplatzhalter 3"/>
          <p:cNvSpPr>
            <a:spLocks noGrp="1"/>
          </p:cNvSpPr>
          <p:nvPr>
            <p:ph type="sldNum" sz="quarter" idx="5"/>
          </p:nvPr>
        </p:nvSpPr>
        <p:spPr bwMode="auto">
          <a:ln>
            <a:miter lim="800000"/>
            <a:headEnd/>
            <a:tailEnd/>
          </a:ln>
        </p:spPr>
        <p:txBody>
          <a:bodyPr/>
          <a:lstStyle/>
          <a:p>
            <a:fld id="{2BAC8C77-662B-428F-BCF6-9467CAAF6176}" type="slidenum">
              <a:rPr lang="de-DE"/>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p:cNvSpPr>
          <p:nvPr>
            <p:ph type="sldImg"/>
          </p:nvPr>
        </p:nvSpPr>
        <p:spPr bwMode="auto">
          <a:noFill/>
          <a:ln>
            <a:solidFill>
              <a:srgbClr val="000000"/>
            </a:solidFill>
            <a:miter lim="800000"/>
            <a:headEnd/>
            <a:tailEnd/>
          </a:ln>
        </p:spPr>
      </p:sp>
      <p:sp>
        <p:nvSpPr>
          <p:cNvPr id="46083"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44036" name="Foliennummernplatzhalter 3"/>
          <p:cNvSpPr>
            <a:spLocks noGrp="1"/>
          </p:cNvSpPr>
          <p:nvPr>
            <p:ph type="sldNum" sz="quarter" idx="5"/>
          </p:nvPr>
        </p:nvSpPr>
        <p:spPr bwMode="auto">
          <a:ln>
            <a:miter lim="800000"/>
            <a:headEnd/>
            <a:tailEnd/>
          </a:ln>
        </p:spPr>
        <p:txBody>
          <a:bodyPr/>
          <a:lstStyle/>
          <a:p>
            <a:fld id="{DD4255E2-5BD3-4BB0-88FF-DDA782EC7D20}" type="slidenum">
              <a:rPr lang="de-DE"/>
              <a:pPr/>
              <a:t>16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p:cNvSpPr>
          <p:nvPr>
            <p:ph type="sldImg"/>
          </p:nvPr>
        </p:nvSpPr>
        <p:spPr bwMode="auto">
          <a:noFill/>
          <a:ln>
            <a:solidFill>
              <a:srgbClr val="000000"/>
            </a:solidFill>
            <a:miter lim="800000"/>
            <a:headEnd/>
            <a:tailEnd/>
          </a:ln>
        </p:spPr>
      </p:sp>
      <p:sp>
        <p:nvSpPr>
          <p:cNvPr id="17411"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17412" name="Foliennummernplatzhalter 3"/>
          <p:cNvSpPr>
            <a:spLocks noGrp="1"/>
          </p:cNvSpPr>
          <p:nvPr>
            <p:ph type="sldNum" sz="quarter" idx="5"/>
          </p:nvPr>
        </p:nvSpPr>
        <p:spPr bwMode="auto">
          <a:ln>
            <a:miter lim="800000"/>
            <a:headEnd/>
            <a:tailEnd/>
          </a:ln>
        </p:spPr>
        <p:txBody>
          <a:bodyPr/>
          <a:lstStyle/>
          <a:p>
            <a:fld id="{E607C3F2-332B-41BE-8719-9E4F650E9F8E}" type="slidenum">
              <a:rPr lang="de-DE"/>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p:cNvSpPr>
          <p:nvPr>
            <p:ph type="sldImg"/>
          </p:nvPr>
        </p:nvSpPr>
        <p:spPr bwMode="auto">
          <a:noFill/>
          <a:ln>
            <a:solidFill>
              <a:srgbClr val="000000"/>
            </a:solidFill>
            <a:miter lim="800000"/>
            <a:headEnd/>
            <a:tailEnd/>
          </a:ln>
        </p:spPr>
      </p:sp>
      <p:sp>
        <p:nvSpPr>
          <p:cNvPr id="19459"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19460" name="Foliennummernplatzhalter 3"/>
          <p:cNvSpPr>
            <a:spLocks noGrp="1"/>
          </p:cNvSpPr>
          <p:nvPr>
            <p:ph type="sldNum" sz="quarter" idx="5"/>
          </p:nvPr>
        </p:nvSpPr>
        <p:spPr bwMode="auto">
          <a:ln>
            <a:miter lim="800000"/>
            <a:headEnd/>
            <a:tailEnd/>
          </a:ln>
        </p:spPr>
        <p:txBody>
          <a:bodyPr/>
          <a:lstStyle/>
          <a:p>
            <a:fld id="{5640F9A6-CC57-441B-8886-5DDCC791828A}" type="slidenum">
              <a:rPr lang="de-DE"/>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p:cNvSpPr>
          <p:nvPr>
            <p:ph type="sldImg"/>
          </p:nvPr>
        </p:nvSpPr>
        <p:spPr bwMode="auto">
          <a:noFill/>
          <a:ln>
            <a:solidFill>
              <a:srgbClr val="000000"/>
            </a:solidFill>
            <a:miter lim="800000"/>
            <a:headEnd/>
            <a:tailEnd/>
          </a:ln>
        </p:spPr>
      </p:sp>
      <p:sp>
        <p:nvSpPr>
          <p:cNvPr id="21507"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21508" name="Foliennummernplatzhalter 3"/>
          <p:cNvSpPr>
            <a:spLocks noGrp="1"/>
          </p:cNvSpPr>
          <p:nvPr>
            <p:ph type="sldNum" sz="quarter" idx="5"/>
          </p:nvPr>
        </p:nvSpPr>
        <p:spPr bwMode="auto">
          <a:ln>
            <a:miter lim="800000"/>
            <a:headEnd/>
            <a:tailEnd/>
          </a:ln>
        </p:spPr>
        <p:txBody>
          <a:bodyPr/>
          <a:lstStyle/>
          <a:p>
            <a:fld id="{66B53D06-D058-45B0-A13E-006166F4FFF4}" type="slidenum">
              <a:rPr lang="de-DE"/>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p:cNvSpPr>
          <p:nvPr>
            <p:ph type="sldImg"/>
          </p:nvPr>
        </p:nvSpPr>
        <p:spPr bwMode="auto">
          <a:noFill/>
          <a:ln>
            <a:solidFill>
              <a:srgbClr val="000000"/>
            </a:solidFill>
            <a:miter lim="800000"/>
            <a:headEnd/>
            <a:tailEnd/>
          </a:ln>
        </p:spPr>
      </p:sp>
      <p:sp>
        <p:nvSpPr>
          <p:cNvPr id="23555"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23556" name="Foliennummernplatzhalter 3"/>
          <p:cNvSpPr>
            <a:spLocks noGrp="1"/>
          </p:cNvSpPr>
          <p:nvPr>
            <p:ph type="sldNum" sz="quarter" idx="5"/>
          </p:nvPr>
        </p:nvSpPr>
        <p:spPr bwMode="auto">
          <a:ln>
            <a:miter lim="800000"/>
            <a:headEnd/>
            <a:tailEnd/>
          </a:ln>
        </p:spPr>
        <p:txBody>
          <a:bodyPr/>
          <a:lstStyle/>
          <a:p>
            <a:fld id="{4774D036-BB08-4524-94F1-D0BD71184163}" type="slidenum">
              <a:rPr lang="de-DE"/>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p:cNvSpPr>
          <p:nvPr>
            <p:ph type="sldImg"/>
          </p:nvPr>
        </p:nvSpPr>
        <p:spPr bwMode="auto">
          <a:noFill/>
          <a:ln>
            <a:solidFill>
              <a:srgbClr val="000000"/>
            </a:solidFill>
            <a:miter lim="800000"/>
            <a:headEnd/>
            <a:tailEnd/>
          </a:ln>
        </p:spPr>
      </p:sp>
      <p:sp>
        <p:nvSpPr>
          <p:cNvPr id="25603" name="Notizenplatzhalter 2"/>
          <p:cNvSpPr>
            <a:spLocks noGrp="1"/>
          </p:cNvSpPr>
          <p:nvPr>
            <p:ph type="body" idx="1"/>
          </p:nvPr>
        </p:nvSpPr>
        <p:spPr bwMode="auto">
          <a:noFill/>
        </p:spPr>
        <p:txBody>
          <a:bodyPr/>
          <a:lstStyle/>
          <a:p>
            <a:pPr eaLnBrk="1" hangingPunct="1"/>
            <a:endParaRPr lang="de-DE" smtClean="0"/>
          </a:p>
        </p:txBody>
      </p:sp>
      <p:sp>
        <p:nvSpPr>
          <p:cNvPr id="4" name="Foliennummernplatzhalter 3"/>
          <p:cNvSpPr>
            <a:spLocks noGrp="1"/>
          </p:cNvSpPr>
          <p:nvPr>
            <p:ph type="sldNum" sz="quarter" idx="5"/>
          </p:nvPr>
        </p:nvSpPr>
        <p:spPr/>
        <p:txBody>
          <a:bodyPr/>
          <a:lstStyle/>
          <a:p>
            <a:fld id="{0272A176-298E-486F-85E4-77BDC354B1B2}" type="slidenum">
              <a:rPr lang="de-DE"/>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a:lstStyle/>
          <a:p>
            <a:pPr eaLnBrk="1" hangingPunct="1"/>
            <a:endParaRPr lang="de-DE" smtClean="0"/>
          </a:p>
        </p:txBody>
      </p:sp>
      <p:sp>
        <p:nvSpPr>
          <p:cNvPr id="4" name="Foliennummernplatzhalter 3"/>
          <p:cNvSpPr>
            <a:spLocks noGrp="1"/>
          </p:cNvSpPr>
          <p:nvPr>
            <p:ph type="sldNum" sz="quarter" idx="5"/>
          </p:nvPr>
        </p:nvSpPr>
        <p:spPr/>
        <p:txBody>
          <a:bodyPr/>
          <a:lstStyle/>
          <a:p>
            <a:fld id="{4E6E6AD9-CC95-46B8-A321-B0425CA750EB}" type="slidenum">
              <a:rPr lang="de-DE"/>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p:cNvSpPr>
          <p:nvPr>
            <p:ph type="sldImg"/>
          </p:nvPr>
        </p:nvSpPr>
        <p:spPr bwMode="auto">
          <a:noFill/>
          <a:ln>
            <a:solidFill>
              <a:srgbClr val="000000"/>
            </a:solidFill>
            <a:miter lim="800000"/>
            <a:headEnd/>
            <a:tailEnd/>
          </a:ln>
        </p:spPr>
      </p:sp>
      <p:sp>
        <p:nvSpPr>
          <p:cNvPr id="29699"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25604" name="Foliennummernplatzhalter 3"/>
          <p:cNvSpPr>
            <a:spLocks noGrp="1"/>
          </p:cNvSpPr>
          <p:nvPr>
            <p:ph type="sldNum" sz="quarter" idx="5"/>
          </p:nvPr>
        </p:nvSpPr>
        <p:spPr bwMode="auto">
          <a:ln>
            <a:miter lim="800000"/>
            <a:headEnd/>
            <a:tailEnd/>
          </a:ln>
        </p:spPr>
        <p:txBody>
          <a:bodyPr/>
          <a:lstStyle/>
          <a:p>
            <a:fld id="{C92FB87D-FE45-4806-9E1F-0342B168448F}" type="slidenum">
              <a:rPr lang="de-DE"/>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p:cNvSpPr>
          <p:nvPr>
            <p:ph type="sldImg"/>
          </p:nvPr>
        </p:nvSpPr>
        <p:spPr bwMode="auto">
          <a:noFill/>
          <a:ln>
            <a:solidFill>
              <a:srgbClr val="000000"/>
            </a:solidFill>
            <a:miter lim="800000"/>
            <a:headEnd/>
            <a:tailEnd/>
          </a:ln>
        </p:spPr>
      </p:sp>
      <p:sp>
        <p:nvSpPr>
          <p:cNvPr id="31747" name="Notizenplatzhalter 2"/>
          <p:cNvSpPr>
            <a:spLocks noGrp="1"/>
          </p:cNvSpPr>
          <p:nvPr>
            <p:ph type="body" idx="1"/>
          </p:nvPr>
        </p:nvSpPr>
        <p:spPr bwMode="auto">
          <a:noFill/>
        </p:spPr>
        <p:txBody>
          <a:bodyPr/>
          <a:lstStyle/>
          <a:p>
            <a:pPr eaLnBrk="1" hangingPunct="1">
              <a:spcBef>
                <a:spcPct val="0"/>
              </a:spcBef>
            </a:pPr>
            <a:endParaRPr lang="de-DE" smtClean="0"/>
          </a:p>
        </p:txBody>
      </p:sp>
      <p:sp>
        <p:nvSpPr>
          <p:cNvPr id="27652" name="Foliennummernplatzhalter 3"/>
          <p:cNvSpPr>
            <a:spLocks noGrp="1"/>
          </p:cNvSpPr>
          <p:nvPr>
            <p:ph type="sldNum" sz="quarter" idx="5"/>
          </p:nvPr>
        </p:nvSpPr>
        <p:spPr bwMode="auto">
          <a:ln>
            <a:miter lim="800000"/>
            <a:headEnd/>
            <a:tailEnd/>
          </a:ln>
        </p:spPr>
        <p:txBody>
          <a:bodyPr/>
          <a:lstStyle/>
          <a:p>
            <a:fld id="{8F48EAD0-1D47-4A3D-9F0F-668F64768CF0}" type="slidenum">
              <a:rPr lang="de-DE"/>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fld id="{98140BFB-07F0-4A2A-8ADA-3FC0DF80CAD9}" type="datetime1">
              <a:rPr lang="de-DE"/>
              <a:pPr/>
              <a:t>13.09.2016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504ADC98-5C71-4C0C-8744-A05F6C0719E1}"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92C7954-B9D1-4792-9641-0077779AF48A}" type="datetime1">
              <a:rPr lang="de-DE"/>
              <a:pPr/>
              <a:t>13.09.2016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5D0DB912-FD9F-4F14-9178-A0B0DEEFCC6B}"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9F8B94C7-B9BB-402A-933B-BE4C301CB6D9}" type="datetime1">
              <a:rPr lang="de-DE"/>
              <a:pPr/>
              <a:t>13.09.2016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2F0760FD-1FD7-47FC-B2C0-FC8C3A5F6000}"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7AF52DE9-B9B5-4B24-A260-C05236B9DAE0}" type="datetime1">
              <a:rPr lang="de-DE"/>
              <a:pPr/>
              <a:t>13.09.2016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20656B2E-DC98-4CB7-A73E-128F568CCFAE}"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fld id="{3C3DA156-EEA5-44CF-89BB-0FF67F4413CB}" type="datetime1">
              <a:rPr lang="de-DE"/>
              <a:pPr/>
              <a:t>13.09.2016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93582306-9460-4202-B16C-B3852D5F303F}"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fld id="{71737769-42E1-4FF7-8CDE-21D3CEB70E52}" type="datetime1">
              <a:rPr lang="de-DE"/>
              <a:pPr/>
              <a:t>13.09.2016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471C2780-7241-4FEF-A05A-333FE409DF40}"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fld id="{C37D0B27-A553-4366-A483-E2292F4685EB}" type="datetime1">
              <a:rPr lang="de-DE"/>
              <a:pPr/>
              <a:t>13.09.2016</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fld id="{9409FBA7-1E70-43A9-9513-282EED915BF3}"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fld id="{34439E9B-0FCC-4E8C-85C6-98594A22E99B}" type="datetime1">
              <a:rPr lang="de-DE"/>
              <a:pPr/>
              <a:t>13.09.2016</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fld id="{088CA3E2-5619-480B-B05E-ED857ADC3849}"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C8804A3F-A056-41AF-AFAB-5DDF5CEA19A2}" type="datetime1">
              <a:rPr lang="de-DE"/>
              <a:pPr/>
              <a:t>13.09.2016</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fld id="{DD252DE2-A8E0-44E8-A08C-0E780FFA0692}"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fld id="{26D5C224-B17F-4076-94F5-4069444B03BD}" type="datetime1">
              <a:rPr lang="de-DE"/>
              <a:pPr/>
              <a:t>13.09.2016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C20232B7-B0D8-4E72-AAA6-A4D3E35E002D}"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fld id="{F42F135E-495A-415D-B6C6-B5971342D448}" type="datetime1">
              <a:rPr lang="de-DE"/>
              <a:pPr/>
              <a:t>13.09.2016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D4444606-C367-44B3-9947-5CCEFFE4D68D}"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CEF2A07-3654-47CE-9413-B1CF57B528BA}" type="datetime1">
              <a:rPr lang="de-DE"/>
              <a:pPr/>
              <a:t>13.09.2016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32C71A2-F94D-433D-9679-E262BC7C84EE}"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Users\savingx\Desktop\Sophie%20Scholl%20BK\SV%20Kacke\Arbeitsgruppe%20Schule%20ohne%20Rassismus\Geniale%20Werbung%20gegen%20Rassismus.mp4"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www.dir-info.de/literatur/begreifen/r19.html"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Users\savingx\Desktop\Sophie%20Scholl%20BK\SV%20Kacke\Arbeitsgruppe%20Schule%20ohne%20Rassismus\Gib%20Rassismus%20keine%20Chance.mp4" TargetMode="Externa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video" Target="\Users\savingx\Desktop\Sophie%20Scholl%20BK\SV%20\Arbeitsgruppe%20Schule%20ohne%20Rassismus\20160426_095857.mp4" TargetMode="External"/><Relationship Id="rId1" Type="http://schemas.openxmlformats.org/officeDocument/2006/relationships/audio" Target="Sein%20mein%20Freund.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4.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Einspieler%20Endprodukt.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Users\savingx\Downloads\Einleitung1.3gp" TargetMode="Externa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Users\savingx\Downloads\Talkshow_001.3gp" TargetMode="Externa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rtlCol="0">
            <a:normAutofit/>
          </a:bodyPr>
          <a:lstStyle/>
          <a:p>
            <a:pPr eaLnBrk="1" fontAlgn="auto" hangingPunct="1">
              <a:spcAft>
                <a:spcPts val="0"/>
              </a:spcAft>
              <a:buFont typeface="Arial"/>
              <a:buNone/>
              <a:defRPr/>
            </a:pPr>
            <a:endParaRPr lang="de-DE" dirty="0">
              <a:ea typeface="+mn-ea"/>
              <a:cs typeface="+mn-cs"/>
            </a:endParaRPr>
          </a:p>
        </p:txBody>
      </p:sp>
      <p:pic>
        <p:nvPicPr>
          <p:cNvPr id="14339" name="Bild 4" descr="S"/>
          <p:cNvPicPr>
            <a:picLocks noChangeAspect="1" noChangeArrowheads="1"/>
          </p:cNvPicPr>
          <p:nvPr/>
        </p:nvPicPr>
        <p:blipFill>
          <a:blip r:embed="rId4"/>
          <a:srcRect/>
          <a:stretch>
            <a:fillRect/>
          </a:stretch>
        </p:blipFill>
        <p:spPr bwMode="auto">
          <a:xfrm>
            <a:off x="2335213" y="542925"/>
            <a:ext cx="5695950" cy="960438"/>
          </a:xfrm>
          <a:prstGeom prst="rect">
            <a:avLst/>
          </a:prstGeom>
          <a:noFill/>
          <a:ln w="9525">
            <a:noFill/>
            <a:miter lim="800000"/>
            <a:headEnd/>
            <a:tailEnd/>
          </a:ln>
        </p:spPr>
      </p:pic>
      <p:pic>
        <p:nvPicPr>
          <p:cNvPr id="14340" name="Bild 5" descr="EUROPA FLAG.tiff"/>
          <p:cNvPicPr>
            <a:picLocks noChangeAspect="1"/>
          </p:cNvPicPr>
          <p:nvPr/>
        </p:nvPicPr>
        <p:blipFill>
          <a:blip r:embed="rId5"/>
          <a:srcRect/>
          <a:stretch>
            <a:fillRect/>
          </a:stretch>
        </p:blipFill>
        <p:spPr bwMode="auto">
          <a:xfrm>
            <a:off x="892175" y="542925"/>
            <a:ext cx="1443038" cy="960438"/>
          </a:xfrm>
          <a:prstGeom prst="rect">
            <a:avLst/>
          </a:prstGeom>
          <a:noFill/>
          <a:ln w="9525">
            <a:noFill/>
            <a:miter lim="800000"/>
            <a:headEnd/>
            <a:tailEnd/>
          </a:ln>
        </p:spPr>
      </p:pic>
      <p:pic>
        <p:nvPicPr>
          <p:cNvPr id="14341" name="Bild 7" descr="SSBK be.tif"/>
          <p:cNvPicPr>
            <a:picLocks noChangeAspect="1"/>
          </p:cNvPicPr>
          <p:nvPr/>
        </p:nvPicPr>
        <p:blipFill>
          <a:blip r:embed="rId6"/>
          <a:srcRect/>
          <a:stretch>
            <a:fillRect/>
          </a:stretch>
        </p:blipFill>
        <p:spPr bwMode="auto">
          <a:xfrm>
            <a:off x="892175" y="1801813"/>
            <a:ext cx="7339013" cy="4443412"/>
          </a:xfrm>
          <a:prstGeom prst="rect">
            <a:avLst/>
          </a:prstGeom>
          <a:noFill/>
          <a:ln w="9525">
            <a:noFill/>
            <a:miter lim="800000"/>
            <a:headEnd/>
            <a:tailEnd/>
          </a:ln>
        </p:spPr>
      </p:pic>
      <p:sp>
        <p:nvSpPr>
          <p:cNvPr id="14342" name="Textfeld 9"/>
          <p:cNvSpPr txBox="1">
            <a:spLocks noChangeArrowheads="1"/>
          </p:cNvSpPr>
          <p:nvPr/>
        </p:nvSpPr>
        <p:spPr bwMode="auto">
          <a:xfrm>
            <a:off x="2825750" y="4121150"/>
            <a:ext cx="3213100" cy="1270000"/>
          </a:xfrm>
          <a:prstGeom prst="rect">
            <a:avLst/>
          </a:prstGeom>
          <a:noFill/>
          <a:ln w="9525">
            <a:noFill/>
            <a:miter lim="800000"/>
            <a:headEnd/>
            <a:tailEnd/>
          </a:ln>
        </p:spPr>
        <p:txBody>
          <a:bodyPr>
            <a:spAutoFit/>
          </a:bodyPr>
          <a:lstStyle/>
          <a:p>
            <a:endParaRPr lang="de-DE">
              <a:latin typeface="Calibri" charset="0"/>
            </a:endParaRPr>
          </a:p>
        </p:txBody>
      </p:sp>
      <p:pic>
        <p:nvPicPr>
          <p:cNvPr id="14343" name="Geniale Werbung gegen Rassismus.mp4" descr="/Users/savingx/Desktop/Sophie Scholl BK/SV /Arbeitsgruppe Schule ohne Rassismus/Geniale Werbung gegen Rassismus.mp4">
            <a:hlinkClick r:id="" action="ppaction://media"/>
          </p:cNvPr>
          <p:cNvPicPr>
            <a:picLocks noRot="1" noChangeAspect="1" noChangeArrowheads="1"/>
          </p:cNvPicPr>
          <p:nvPr>
            <a:quickTimeFile r:link="rId1"/>
          </p:nvPr>
        </p:nvPicPr>
        <p:blipFill>
          <a:blip r:embed="rId7"/>
          <a:srcRect/>
          <a:stretch>
            <a:fillRect/>
          </a:stretch>
        </p:blipFill>
        <p:spPr bwMode="auto">
          <a:xfrm>
            <a:off x="892175" y="1816100"/>
            <a:ext cx="7339013" cy="444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46" fill="hold"/>
                                        <p:tgtEl>
                                          <p:spTgt spid="1434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4343"/>
                </p:tgtEl>
              </p:cMediaNode>
            </p:video>
            <p:seq concurrent="1" nextAc="seek">
              <p:cTn id="8" restart="whenNotActive" fill="hold" evtFilter="cancelBubble" nodeType="interactiveSeq">
                <p:stCondLst>
                  <p:cond evt="onClick" delay="0">
                    <p:tgtEl>
                      <p:spTgt spid="1434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343"/>
                                        </p:tgtEl>
                                      </p:cBhvr>
                                    </p:cmd>
                                  </p:childTnLst>
                                </p:cTn>
                              </p:par>
                            </p:childTnLst>
                          </p:cTn>
                        </p:par>
                      </p:childTnLst>
                    </p:cTn>
                  </p:par>
                </p:childTnLst>
              </p:cTn>
              <p:nextCondLst>
                <p:cond evt="onClick" delay="0">
                  <p:tgtEl>
                    <p:spTgt spid="1434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122488"/>
            <a:ext cx="6400800" cy="627062"/>
          </a:xfrm>
        </p:spPr>
        <p:txBody>
          <a:bodyPr>
            <a:normAutofit/>
          </a:bodyPr>
          <a:lstStyle/>
          <a:p>
            <a:pPr eaLnBrk="1" hangingPunct="1"/>
            <a:r>
              <a:rPr lang="de-DE" smtClean="0">
                <a:solidFill>
                  <a:srgbClr val="898989"/>
                </a:solidFill>
              </a:rPr>
              <a:t>Was ist Alltagsrassismus ?</a:t>
            </a:r>
          </a:p>
        </p:txBody>
      </p:sp>
      <p:pic>
        <p:nvPicPr>
          <p:cNvPr id="32771" name="Bild 4" descr="S"/>
          <p:cNvPicPr>
            <a:picLocks noChangeAspect="1" noChangeArrowheads="1"/>
          </p:cNvPicPr>
          <p:nvPr/>
        </p:nvPicPr>
        <p:blipFill>
          <a:blip r:embed="rId3"/>
          <a:srcRect/>
          <a:stretch>
            <a:fillRect/>
          </a:stretch>
        </p:blipFill>
        <p:spPr bwMode="auto">
          <a:xfrm>
            <a:off x="2335213" y="542925"/>
            <a:ext cx="5695950" cy="960438"/>
          </a:xfrm>
          <a:prstGeom prst="rect">
            <a:avLst/>
          </a:prstGeom>
          <a:noFill/>
          <a:ln w="9525">
            <a:noFill/>
            <a:miter lim="800000"/>
            <a:headEnd/>
            <a:tailEnd/>
          </a:ln>
        </p:spPr>
      </p:pic>
      <p:pic>
        <p:nvPicPr>
          <p:cNvPr id="32772" name="Bild 5" descr="EUROPA FLAG.tiff"/>
          <p:cNvPicPr>
            <a:picLocks noChangeAspect="1"/>
          </p:cNvPicPr>
          <p:nvPr/>
        </p:nvPicPr>
        <p:blipFill>
          <a:blip r:embed="rId4"/>
          <a:srcRect/>
          <a:stretch>
            <a:fillRect/>
          </a:stretch>
        </p:blipFill>
        <p:spPr bwMode="auto">
          <a:xfrm>
            <a:off x="892175" y="542925"/>
            <a:ext cx="1443038" cy="960438"/>
          </a:xfrm>
          <a:prstGeom prst="rect">
            <a:avLst/>
          </a:prstGeom>
          <a:noFill/>
          <a:ln w="9525">
            <a:noFill/>
            <a:miter lim="800000"/>
            <a:headEnd/>
            <a:tailEnd/>
          </a:ln>
        </p:spPr>
      </p:pic>
      <p:sp>
        <p:nvSpPr>
          <p:cNvPr id="10" name="Textfeld 9"/>
          <p:cNvSpPr txBox="1"/>
          <p:nvPr/>
        </p:nvSpPr>
        <p:spPr>
          <a:xfrm>
            <a:off x="1100138" y="2749550"/>
            <a:ext cx="6931025" cy="1754188"/>
          </a:xfrm>
          <a:prstGeom prst="rect">
            <a:avLst/>
          </a:prstGeom>
          <a:noFill/>
        </p:spPr>
        <p:txBody>
          <a:bodyPr>
            <a:spAutoFit/>
          </a:bodyPr>
          <a:lstStyle/>
          <a:p>
            <a:pPr algn="ctr"/>
            <a:r>
              <a:rPr lang="de-DE" b="1">
                <a:solidFill>
                  <a:srgbClr val="7F7F7F"/>
                </a:solidFill>
                <a:latin typeface="Calibri" charset="0"/>
              </a:rPr>
              <a:t>Definition:</a:t>
            </a:r>
          </a:p>
          <a:p>
            <a:pPr algn="ctr"/>
            <a:endParaRPr lang="de-DE" b="1">
              <a:solidFill>
                <a:srgbClr val="7F7F7F"/>
              </a:solidFill>
              <a:latin typeface="Calibri" charset="0"/>
            </a:endParaRPr>
          </a:p>
          <a:p>
            <a:pPr algn="just"/>
            <a:r>
              <a:rPr lang="de-DE" b="1">
                <a:solidFill>
                  <a:srgbClr val="7F7F7F"/>
                </a:solidFill>
                <a:latin typeface="Calibri" charset="0"/>
              </a:rPr>
              <a:t>Alltagsrassismus ist die Übernahme von Rassismus in alltägliche Situationen durch Denk- und Handlungsformen, die die dahinter liegenden Machtstrukturen stabilisieren und verfestigen. </a:t>
            </a:r>
          </a:p>
          <a:p>
            <a:pPr algn="just"/>
            <a:endParaRPr lang="de-DE" b="1">
              <a:latin typeface="Calibri" charset="0"/>
            </a:endParaRPr>
          </a:p>
        </p:txBody>
      </p:sp>
      <p:sp>
        <p:nvSpPr>
          <p:cNvPr id="7" name="Textfeld 6"/>
          <p:cNvSpPr txBox="1"/>
          <p:nvPr/>
        </p:nvSpPr>
        <p:spPr>
          <a:xfrm>
            <a:off x="1100138" y="4227513"/>
            <a:ext cx="7164387" cy="1477962"/>
          </a:xfrm>
          <a:prstGeom prst="rect">
            <a:avLst/>
          </a:prstGeom>
          <a:noFill/>
        </p:spPr>
        <p:txBody>
          <a:bodyPr>
            <a:spAutoFit/>
          </a:bodyPr>
          <a:lstStyle/>
          <a:p>
            <a:r>
              <a:rPr lang="de-DE" b="1">
                <a:solidFill>
                  <a:srgbClr val="7F7F7F"/>
                </a:solidFill>
                <a:latin typeface="Calibri" charset="0"/>
              </a:rPr>
              <a:t>Es handelt sich dabei um einen ununterbrochenen Prozess , bei dem Rassismus in all seinen Ausformungen nicht mehr befragt wird und von den dominierenden Gruppen als "normal" und allgemein gebräuchliches Verhaltensmuster betrachtet wird. </a:t>
            </a:r>
          </a:p>
          <a:p>
            <a:endParaRPr lang="de-DE">
              <a:latin typeface="Calibri" charset="0"/>
            </a:endParaRPr>
          </a:p>
        </p:txBody>
      </p:sp>
      <p:sp>
        <p:nvSpPr>
          <p:cNvPr id="32775" name="Textfeld 7"/>
          <p:cNvSpPr txBox="1">
            <a:spLocks noChangeArrowheads="1"/>
          </p:cNvSpPr>
          <p:nvPr/>
        </p:nvSpPr>
        <p:spPr bwMode="auto">
          <a:xfrm>
            <a:off x="1100138" y="5705475"/>
            <a:ext cx="7164387" cy="368300"/>
          </a:xfrm>
          <a:prstGeom prst="rect">
            <a:avLst/>
          </a:prstGeom>
          <a:noFill/>
          <a:ln w="9525">
            <a:noFill/>
            <a:miter lim="800000"/>
            <a:headEnd/>
            <a:tailEnd/>
          </a:ln>
        </p:spPr>
        <p:txBody>
          <a:bodyPr>
            <a:spAutoFit/>
          </a:bodyPr>
          <a:lstStyle/>
          <a:p>
            <a:endParaRPr lang="de-DE">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601913"/>
            <a:ext cx="6400800" cy="744537"/>
          </a:xfrm>
        </p:spPr>
        <p:txBody>
          <a:bodyPr>
            <a:normAutofit/>
          </a:bodyPr>
          <a:lstStyle/>
          <a:p>
            <a:pPr algn="l" eaLnBrk="1" hangingPunct="1"/>
            <a:r>
              <a:rPr lang="de-DE" smtClean="0">
                <a:solidFill>
                  <a:srgbClr val="898989"/>
                </a:solidFill>
              </a:rPr>
              <a:t>ABER……</a:t>
            </a:r>
          </a:p>
        </p:txBody>
      </p:sp>
      <p:pic>
        <p:nvPicPr>
          <p:cNvPr id="34819" name="Bild 4" descr="S"/>
          <p:cNvPicPr>
            <a:picLocks noChangeAspect="1" noChangeArrowheads="1"/>
          </p:cNvPicPr>
          <p:nvPr/>
        </p:nvPicPr>
        <p:blipFill>
          <a:blip r:embed="rId3"/>
          <a:srcRect/>
          <a:stretch>
            <a:fillRect/>
          </a:stretch>
        </p:blipFill>
        <p:spPr bwMode="auto">
          <a:xfrm>
            <a:off x="2335213" y="542925"/>
            <a:ext cx="5695950" cy="960438"/>
          </a:xfrm>
          <a:prstGeom prst="rect">
            <a:avLst/>
          </a:prstGeom>
          <a:noFill/>
          <a:ln w="9525">
            <a:noFill/>
            <a:miter lim="800000"/>
            <a:headEnd/>
            <a:tailEnd/>
          </a:ln>
        </p:spPr>
      </p:pic>
      <p:pic>
        <p:nvPicPr>
          <p:cNvPr id="34820" name="Bild 5" descr="EUROPA FLAG.tiff"/>
          <p:cNvPicPr>
            <a:picLocks noChangeAspect="1"/>
          </p:cNvPicPr>
          <p:nvPr/>
        </p:nvPicPr>
        <p:blipFill>
          <a:blip r:embed="rId4"/>
          <a:srcRect/>
          <a:stretch>
            <a:fillRect/>
          </a:stretch>
        </p:blipFill>
        <p:spPr bwMode="auto">
          <a:xfrm>
            <a:off x="892175" y="542925"/>
            <a:ext cx="1443038" cy="960438"/>
          </a:xfrm>
          <a:prstGeom prst="rect">
            <a:avLst/>
          </a:prstGeom>
          <a:noFill/>
          <a:ln w="9525">
            <a:noFill/>
            <a:miter lim="800000"/>
            <a:headEnd/>
            <a:tailEnd/>
          </a:ln>
        </p:spPr>
      </p:pic>
      <p:sp>
        <p:nvSpPr>
          <p:cNvPr id="9" name="Textfeld 8"/>
          <p:cNvSpPr txBox="1"/>
          <p:nvPr/>
        </p:nvSpPr>
        <p:spPr>
          <a:xfrm>
            <a:off x="1371600" y="3594100"/>
            <a:ext cx="6400800" cy="2492375"/>
          </a:xfrm>
          <a:prstGeom prst="rect">
            <a:avLst/>
          </a:prstGeom>
          <a:noFill/>
        </p:spPr>
        <p:txBody>
          <a:bodyPr>
            <a:spAutoFit/>
          </a:bodyPr>
          <a:lstStyle/>
          <a:p>
            <a:pPr algn="ctr"/>
            <a:r>
              <a:rPr lang="de-DE" sz="2400" b="1">
                <a:solidFill>
                  <a:srgbClr val="7F7F7F"/>
                </a:solidFill>
                <a:latin typeface="Calibri" charset="0"/>
              </a:rPr>
              <a:t>Eine typische Rassismusfalle beginnt z.B. auch mit dem Wörtchen "aber": "Ich habe zwar nichts gegen Afrikaner, aber...". </a:t>
            </a:r>
          </a:p>
          <a:p>
            <a:pPr algn="ctr"/>
            <a:endParaRPr lang="de-DE" sz="2400" b="1">
              <a:solidFill>
                <a:srgbClr val="7F7F7F"/>
              </a:solidFill>
              <a:latin typeface="Calibri" charset="0"/>
            </a:endParaRPr>
          </a:p>
          <a:p>
            <a:pPr algn="ctr"/>
            <a:endParaRPr lang="de-DE" sz="2400" b="1">
              <a:solidFill>
                <a:srgbClr val="7F7F7F"/>
              </a:solidFill>
              <a:latin typeface="Calibri" charset="0"/>
            </a:endParaRPr>
          </a:p>
          <a:p>
            <a:pPr algn="ctr"/>
            <a:r>
              <a:rPr lang="de-DE" sz="1200">
                <a:latin typeface="Calibri" charset="0"/>
              </a:rPr>
              <a:t>Quellen:  </a:t>
            </a:r>
            <a:r>
              <a:rPr lang="de-DE" sz="1200">
                <a:latin typeface="Calibri" charset="0"/>
                <a:hlinkClick r:id="rId5"/>
              </a:rPr>
              <a:t>http://www.dir-info.de/literatur/begreifen/r19.html</a:t>
            </a:r>
            <a:endParaRPr lang="de-DE" sz="1200">
              <a:latin typeface="Calibri" charset="0"/>
            </a:endParaRPr>
          </a:p>
          <a:p>
            <a:pPr algn="ctr"/>
            <a:endParaRPr lang="de-DE" sz="2400" b="1">
              <a:solidFill>
                <a:srgbClr val="7F7F7F"/>
              </a:solidFill>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Bild 4" descr="S"/>
          <p:cNvPicPr>
            <a:picLocks noChangeAspect="1" noChangeArrowheads="1"/>
          </p:cNvPicPr>
          <p:nvPr/>
        </p:nvPicPr>
        <p:blipFill>
          <a:blip r:embed="rId4"/>
          <a:srcRect/>
          <a:stretch>
            <a:fillRect/>
          </a:stretch>
        </p:blipFill>
        <p:spPr bwMode="auto">
          <a:xfrm>
            <a:off x="2335213" y="542925"/>
            <a:ext cx="5695950" cy="960438"/>
          </a:xfrm>
          <a:prstGeom prst="rect">
            <a:avLst/>
          </a:prstGeom>
          <a:noFill/>
          <a:ln w="9525">
            <a:noFill/>
            <a:miter lim="800000"/>
            <a:headEnd/>
            <a:tailEnd/>
          </a:ln>
        </p:spPr>
      </p:pic>
      <p:pic>
        <p:nvPicPr>
          <p:cNvPr id="36867" name="Bild 5" descr="EUROPA FLAG.tiff"/>
          <p:cNvPicPr>
            <a:picLocks noChangeAspect="1"/>
          </p:cNvPicPr>
          <p:nvPr/>
        </p:nvPicPr>
        <p:blipFill>
          <a:blip r:embed="rId5"/>
          <a:srcRect/>
          <a:stretch>
            <a:fillRect/>
          </a:stretch>
        </p:blipFill>
        <p:spPr bwMode="auto">
          <a:xfrm>
            <a:off x="892175" y="542925"/>
            <a:ext cx="1443038" cy="960438"/>
          </a:xfrm>
          <a:prstGeom prst="rect">
            <a:avLst/>
          </a:prstGeom>
          <a:noFill/>
          <a:ln w="9525">
            <a:noFill/>
            <a:miter lim="800000"/>
            <a:headEnd/>
            <a:tailEnd/>
          </a:ln>
        </p:spPr>
      </p:pic>
      <p:pic>
        <p:nvPicPr>
          <p:cNvPr id="36868" name="Gib Rassismus keine Chance.mp4" descr="/Users/savingx/Desktop/Sophie Scholl BK/SV /Arbeitsgruppe Schule ohne Rassismus/Gib Rassismus keine Chance.mp4">
            <a:hlinkClick r:id="" action="ppaction://media"/>
          </p:cNvPr>
          <p:cNvPicPr>
            <a:picLocks noRot="1" noChangeAspect="1" noChangeArrowheads="1"/>
          </p:cNvPicPr>
          <p:nvPr>
            <a:quickTimeFile r:link="rId1"/>
          </p:nvPr>
        </p:nvPicPr>
        <p:blipFill>
          <a:blip r:embed="rId6"/>
          <a:srcRect/>
          <a:stretch>
            <a:fillRect/>
          </a:stretch>
        </p:blipFill>
        <p:spPr bwMode="auto">
          <a:xfrm>
            <a:off x="1681163" y="2122488"/>
            <a:ext cx="5861050" cy="346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7941" fill="hold"/>
                                        <p:tgtEl>
                                          <p:spTgt spid="3686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6868"/>
                </p:tgtEl>
              </p:cMediaNode>
            </p:video>
            <p:seq concurrent="1" nextAc="seek">
              <p:cTn id="8" restart="whenNotActive" fill="hold" evtFilter="cancelBubble" nodeType="interactiveSeq">
                <p:stCondLst>
                  <p:cond evt="onClick" delay="0">
                    <p:tgtEl>
                      <p:spTgt spid="3686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6868"/>
                                        </p:tgtEl>
                                      </p:cBhvr>
                                    </p:cmd>
                                  </p:childTnLst>
                                </p:cTn>
                              </p:par>
                            </p:childTnLst>
                          </p:cTn>
                        </p:par>
                      </p:childTnLst>
                    </p:cTn>
                  </p:par>
                </p:childTnLst>
              </p:cTn>
              <p:nextCondLst>
                <p:cond evt="onClick" delay="0">
                  <p:tgtEl>
                    <p:spTgt spid="3686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Bild 4" descr="S"/>
          <p:cNvPicPr>
            <a:picLocks noChangeAspect="1" noChangeArrowheads="1"/>
          </p:cNvPicPr>
          <p:nvPr/>
        </p:nvPicPr>
        <p:blipFill>
          <a:blip r:embed="rId3"/>
          <a:srcRect/>
          <a:stretch>
            <a:fillRect/>
          </a:stretch>
        </p:blipFill>
        <p:spPr bwMode="auto">
          <a:xfrm>
            <a:off x="2335213" y="542925"/>
            <a:ext cx="5695950" cy="960438"/>
          </a:xfrm>
          <a:prstGeom prst="rect">
            <a:avLst/>
          </a:prstGeom>
          <a:noFill/>
          <a:ln w="9525">
            <a:noFill/>
            <a:miter lim="800000"/>
            <a:headEnd/>
            <a:tailEnd/>
          </a:ln>
        </p:spPr>
      </p:pic>
      <p:pic>
        <p:nvPicPr>
          <p:cNvPr id="38915" name="Bild 5" descr="EUROPA FLAG.tiff"/>
          <p:cNvPicPr>
            <a:picLocks noChangeAspect="1"/>
          </p:cNvPicPr>
          <p:nvPr/>
        </p:nvPicPr>
        <p:blipFill>
          <a:blip r:embed="rId4"/>
          <a:srcRect/>
          <a:stretch>
            <a:fillRect/>
          </a:stretch>
        </p:blipFill>
        <p:spPr bwMode="auto">
          <a:xfrm>
            <a:off x="892175" y="542925"/>
            <a:ext cx="1443038" cy="960438"/>
          </a:xfrm>
          <a:prstGeom prst="rect">
            <a:avLst/>
          </a:prstGeom>
          <a:noFill/>
          <a:ln w="9525">
            <a:noFill/>
            <a:miter lim="800000"/>
            <a:headEnd/>
            <a:tailEnd/>
          </a:ln>
        </p:spPr>
      </p:pic>
      <p:pic>
        <p:nvPicPr>
          <p:cNvPr id="38916" name="Bild 8" descr="SSBK.tiff"/>
          <p:cNvPicPr>
            <a:picLocks noChangeAspect="1"/>
          </p:cNvPicPr>
          <p:nvPr/>
        </p:nvPicPr>
        <p:blipFill>
          <a:blip r:embed="rId5"/>
          <a:srcRect/>
          <a:stretch>
            <a:fillRect/>
          </a:stretch>
        </p:blipFill>
        <p:spPr bwMode="auto">
          <a:xfrm>
            <a:off x="892175" y="1719263"/>
            <a:ext cx="7138988" cy="4492625"/>
          </a:xfrm>
          <a:prstGeom prst="rect">
            <a:avLst/>
          </a:prstGeom>
          <a:noFill/>
          <a:ln w="9525">
            <a:noFill/>
            <a:miter lim="800000"/>
            <a:headEnd/>
            <a:tailEnd/>
          </a:ln>
        </p:spPr>
      </p:pic>
      <p:sp>
        <p:nvSpPr>
          <p:cNvPr id="11" name="Textfeld 10"/>
          <p:cNvSpPr txBox="1">
            <a:spLocks noChangeArrowheads="1"/>
          </p:cNvSpPr>
          <p:nvPr/>
        </p:nvSpPr>
        <p:spPr bwMode="auto">
          <a:xfrm>
            <a:off x="2106613" y="2973388"/>
            <a:ext cx="4676775" cy="923925"/>
          </a:xfrm>
          <a:prstGeom prst="rect">
            <a:avLst/>
          </a:prstGeom>
          <a:solidFill>
            <a:schemeClr val="tx1">
              <a:alpha val="54117"/>
            </a:schemeClr>
          </a:solidFill>
          <a:ln w="9525">
            <a:solidFill>
              <a:srgbClr val="1108FF"/>
            </a:solidFill>
            <a:miter lim="800000"/>
            <a:headEnd/>
            <a:tailEnd/>
          </a:ln>
        </p:spPr>
        <p:txBody>
          <a:bodyPr>
            <a:spAutoFit/>
          </a:bodyPr>
          <a:lstStyle/>
          <a:p>
            <a:pPr algn="ctr"/>
            <a:r>
              <a:rPr lang="de-DE">
                <a:solidFill>
                  <a:schemeClr val="bg1"/>
                </a:solidFill>
                <a:latin typeface="Calibri" charset="0"/>
              </a:rPr>
              <a:t>Warum wollen und müssen wir eine</a:t>
            </a:r>
          </a:p>
          <a:p>
            <a:pPr algn="ctr"/>
            <a:r>
              <a:rPr lang="de-DE">
                <a:solidFill>
                  <a:schemeClr val="bg1"/>
                </a:solidFill>
                <a:latin typeface="Calibri" charset="0"/>
              </a:rPr>
              <a:t>„Schule ohne Rassismus – Schule mit Courage“ werden?</a:t>
            </a:r>
          </a:p>
        </p:txBody>
      </p:sp>
      <p:sp>
        <p:nvSpPr>
          <p:cNvPr id="12" name="Textfeld 11"/>
          <p:cNvSpPr txBox="1"/>
          <p:nvPr/>
        </p:nvSpPr>
        <p:spPr>
          <a:xfrm>
            <a:off x="2335169" y="2446141"/>
            <a:ext cx="4231938" cy="369332"/>
          </a:xfrm>
          <a:prstGeom prst="rect">
            <a:avLst/>
          </a:prstGeom>
          <a:solidFill>
            <a:srgbClr val="FF0000"/>
          </a:solidFill>
          <a:ln w="28575" cmpd="sng">
            <a:solidFill>
              <a:srgbClr val="1108FF"/>
            </a:solidFill>
          </a:ln>
          <a:effectLst>
            <a:softEdge rad="12700"/>
          </a:effectLst>
        </p:spPr>
        <p:txBody>
          <a:bodyPr>
            <a:spAutoFit/>
          </a:bodyPr>
          <a:lstStyle/>
          <a:p>
            <a:pPr algn="ctr" fontAlgn="auto">
              <a:spcBef>
                <a:spcPts val="0"/>
              </a:spcBef>
              <a:spcAft>
                <a:spcPts val="0"/>
              </a:spcAft>
              <a:defRPr/>
            </a:pPr>
            <a:r>
              <a:rPr lang="de-DE" dirty="0">
                <a:solidFill>
                  <a:schemeClr val="bg1"/>
                </a:solidFill>
                <a:latin typeface="+mn-lt"/>
                <a:ea typeface="+mn-ea"/>
              </a:rPr>
              <a:t>Schaut euch mal 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Bild 4" descr="S"/>
          <p:cNvPicPr>
            <a:picLocks noChangeAspect="1" noChangeArrowheads="1"/>
          </p:cNvPicPr>
          <p:nvPr/>
        </p:nvPicPr>
        <p:blipFill>
          <a:blip r:embed="rId5"/>
          <a:srcRect/>
          <a:stretch>
            <a:fillRect/>
          </a:stretch>
        </p:blipFill>
        <p:spPr bwMode="auto">
          <a:xfrm>
            <a:off x="2335213" y="542925"/>
            <a:ext cx="5695950" cy="960438"/>
          </a:xfrm>
          <a:prstGeom prst="rect">
            <a:avLst/>
          </a:prstGeom>
          <a:noFill/>
          <a:ln w="9525">
            <a:noFill/>
            <a:miter lim="800000"/>
            <a:headEnd/>
            <a:tailEnd/>
          </a:ln>
        </p:spPr>
      </p:pic>
      <p:pic>
        <p:nvPicPr>
          <p:cNvPr id="40963" name="Bild 5" descr="EUROPA FLAG.tiff"/>
          <p:cNvPicPr>
            <a:picLocks noChangeAspect="1"/>
          </p:cNvPicPr>
          <p:nvPr/>
        </p:nvPicPr>
        <p:blipFill>
          <a:blip r:embed="rId6"/>
          <a:srcRect/>
          <a:stretch>
            <a:fillRect/>
          </a:stretch>
        </p:blipFill>
        <p:spPr bwMode="auto">
          <a:xfrm>
            <a:off x="892175" y="542925"/>
            <a:ext cx="1443038" cy="960438"/>
          </a:xfrm>
          <a:prstGeom prst="rect">
            <a:avLst/>
          </a:prstGeom>
          <a:noFill/>
          <a:ln w="9525">
            <a:noFill/>
            <a:miter lim="800000"/>
            <a:headEnd/>
            <a:tailEnd/>
          </a:ln>
        </p:spPr>
      </p:pic>
      <p:pic>
        <p:nvPicPr>
          <p:cNvPr id="40964" name="Bild 8" descr="SSBK.tiff"/>
          <p:cNvPicPr>
            <a:picLocks noChangeAspect="1"/>
          </p:cNvPicPr>
          <p:nvPr/>
        </p:nvPicPr>
        <p:blipFill>
          <a:blip r:embed="rId7"/>
          <a:srcRect/>
          <a:stretch>
            <a:fillRect/>
          </a:stretch>
        </p:blipFill>
        <p:spPr bwMode="auto">
          <a:xfrm>
            <a:off x="892175" y="1719263"/>
            <a:ext cx="7138988" cy="4492625"/>
          </a:xfrm>
          <a:prstGeom prst="rect">
            <a:avLst/>
          </a:prstGeom>
          <a:noFill/>
          <a:ln w="9525">
            <a:noFill/>
            <a:miter lim="800000"/>
            <a:headEnd/>
            <a:tailEnd/>
          </a:ln>
        </p:spPr>
      </p:pic>
      <p:sp>
        <p:nvSpPr>
          <p:cNvPr id="12" name="Textfeld 11"/>
          <p:cNvSpPr txBox="1"/>
          <p:nvPr/>
        </p:nvSpPr>
        <p:spPr>
          <a:xfrm>
            <a:off x="2335169" y="2446141"/>
            <a:ext cx="4231938" cy="369332"/>
          </a:xfrm>
          <a:prstGeom prst="rect">
            <a:avLst/>
          </a:prstGeom>
          <a:solidFill>
            <a:srgbClr val="FF0000"/>
          </a:solidFill>
          <a:ln w="28575" cmpd="sng">
            <a:solidFill>
              <a:srgbClr val="1108FF"/>
            </a:solidFill>
          </a:ln>
          <a:effectLst>
            <a:softEdge rad="12700"/>
          </a:effectLst>
        </p:spPr>
        <p:txBody>
          <a:bodyPr>
            <a:spAutoFit/>
          </a:bodyPr>
          <a:lstStyle/>
          <a:p>
            <a:pPr algn="ctr" fontAlgn="auto">
              <a:spcBef>
                <a:spcPts val="0"/>
              </a:spcBef>
              <a:spcAft>
                <a:spcPts val="0"/>
              </a:spcAft>
              <a:defRPr/>
            </a:pPr>
            <a:r>
              <a:rPr lang="de-DE" dirty="0">
                <a:solidFill>
                  <a:schemeClr val="bg1"/>
                </a:solidFill>
                <a:latin typeface="+mn-lt"/>
                <a:ea typeface="+mn-ea"/>
              </a:rPr>
              <a:t>Schaut euch mal um!!!</a:t>
            </a:r>
          </a:p>
        </p:txBody>
      </p:sp>
      <p:pic>
        <p:nvPicPr>
          <p:cNvPr id="8" name="Sein mein Freund.mp3">
            <a:hlinkClick r:id="" action="ppaction://media"/>
          </p:cNvPr>
          <p:cNvPicPr>
            <a:picLocks noRot="1" noChangeAspect="1"/>
          </p:cNvPicPr>
          <p:nvPr>
            <a:audioFile r:link="rId1"/>
          </p:nvPr>
        </p:nvPicPr>
        <p:blipFill>
          <a:blip r:embed="rId8"/>
          <a:srcRect/>
          <a:stretch>
            <a:fillRect/>
          </a:stretch>
        </p:blipFill>
        <p:spPr bwMode="auto">
          <a:xfrm flipV="1">
            <a:off x="1049338" y="5724525"/>
            <a:ext cx="327025" cy="327025"/>
          </a:xfrm>
          <a:prstGeom prst="rect">
            <a:avLst/>
          </a:prstGeom>
          <a:noFill/>
          <a:ln w="9525">
            <a:noFill/>
            <a:miter lim="800000"/>
            <a:headEnd/>
            <a:tailEnd/>
          </a:ln>
        </p:spPr>
      </p:pic>
      <p:pic>
        <p:nvPicPr>
          <p:cNvPr id="40969" name="20160426_095857.mp4" descr="Macintosh HD:Users:savingx:Desktop:Sophie Scholl BK:SV :Arbeitsgruppe Schule ohne Rassismus:20160426_095857.mp4">
            <a:hlinkClick r:id="" action="ppaction://media"/>
          </p:cNvPr>
          <p:cNvPicPr>
            <a:picLocks noRot="1" noChangeAspect="1" noChangeArrowheads="1"/>
          </p:cNvPicPr>
          <p:nvPr>
            <a:quickTimeFile r:link="rId2"/>
          </p:nvPr>
        </p:nvPicPr>
        <p:blipFill>
          <a:blip r:embed="rId9"/>
          <a:srcRect/>
          <a:stretch>
            <a:fillRect/>
          </a:stretch>
        </p:blipFill>
        <p:spPr bwMode="auto">
          <a:xfrm>
            <a:off x="2335213" y="3355975"/>
            <a:ext cx="3843337" cy="2162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549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11" restart="whenNotActive" fill="hold" evtFilter="cancelBubble" nodeType="interactiveSeq">
                <p:stCondLst>
                  <p:cond evt="onClick" delay="0">
                    <p:tgtEl>
                      <p:spTgt spid="4096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0969"/>
                                        </p:tgtEl>
                                      </p:cBhvr>
                                    </p:cmd>
                                  </p:childTnLst>
                                </p:cTn>
                              </p:par>
                            </p:childTnLst>
                          </p:cTn>
                        </p:par>
                      </p:childTnLst>
                    </p:cTn>
                  </p:par>
                </p:childTnLst>
              </p:cTn>
              <p:nextCondLst>
                <p:cond evt="onClick" delay="0">
                  <p:tgtEl>
                    <p:spTgt spid="40969"/>
                  </p:tgtEl>
                </p:cond>
              </p:nextCondLst>
            </p:seq>
            <p:video>
              <p:cMediaNode>
                <p:cTn id="16" fill="hold" display="0">
                  <p:stCondLst>
                    <p:cond delay="indefinite"/>
                  </p:stCondLst>
                  <p:endCondLst>
                    <p:cond evt="onNext" delay="0">
                      <p:tgtEl>
                        <p:sldTgt/>
                      </p:tgtEl>
                    </p:cond>
                    <p:cond evt="onPrev" delay="0">
                      <p:tgtEl>
                        <p:sldTgt/>
                      </p:tgtEl>
                    </p:cond>
                  </p:endCondLst>
                </p:cTn>
                <p:tgtEl>
                  <p:spTgt spid="4096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92175" y="2060575"/>
            <a:ext cx="7413625" cy="3562350"/>
          </a:xfrm>
        </p:spPr>
        <p:txBody>
          <a:bodyPr>
            <a:normAutofit/>
          </a:bodyPr>
          <a:lstStyle/>
          <a:p>
            <a:pPr eaLnBrk="1" hangingPunct="1"/>
            <a:r>
              <a:rPr lang="de-DE" b="1" smtClean="0">
                <a:solidFill>
                  <a:srgbClr val="7F7F7F"/>
                </a:solidFill>
              </a:rPr>
              <a:t> Gemeinsam – statt einsam!!!</a:t>
            </a:r>
          </a:p>
          <a:p>
            <a:pPr eaLnBrk="1" hangingPunct="1"/>
            <a:endParaRPr lang="de-DE" b="1" smtClean="0">
              <a:solidFill>
                <a:srgbClr val="7F7F7F"/>
              </a:solidFill>
            </a:endParaRPr>
          </a:p>
          <a:p>
            <a:pPr eaLnBrk="1" hangingPunct="1"/>
            <a:r>
              <a:rPr lang="de-DE" sz="2100" b="1" smtClean="0">
                <a:solidFill>
                  <a:srgbClr val="7F7F7F"/>
                </a:solidFill>
              </a:rPr>
              <a:t>Wir brauchen 70 Prozent aller Menschen, die in unserer Schule lernen und arbeiten (SchülerInnen, LehrerInnen und technisches Personal), die sich mit ihrer Unterschrift verpflichten, sich künftig gegen jede Form von Diskriminierung an UNSERER Schule aktiv einzusetzen.</a:t>
            </a:r>
            <a:endParaRPr lang="de-DE" sz="2100" smtClean="0">
              <a:solidFill>
                <a:srgbClr val="898989"/>
              </a:solidFill>
            </a:endParaRPr>
          </a:p>
        </p:txBody>
      </p:sp>
      <p:pic>
        <p:nvPicPr>
          <p:cNvPr id="43011" name="Bild 4" descr="S"/>
          <p:cNvPicPr>
            <a:picLocks noChangeAspect="1" noChangeArrowheads="1"/>
          </p:cNvPicPr>
          <p:nvPr/>
        </p:nvPicPr>
        <p:blipFill>
          <a:blip r:embed="rId3"/>
          <a:srcRect/>
          <a:stretch>
            <a:fillRect/>
          </a:stretch>
        </p:blipFill>
        <p:spPr bwMode="auto">
          <a:xfrm>
            <a:off x="2335213" y="542925"/>
            <a:ext cx="5695950" cy="960438"/>
          </a:xfrm>
          <a:prstGeom prst="rect">
            <a:avLst/>
          </a:prstGeom>
          <a:noFill/>
          <a:ln w="9525">
            <a:noFill/>
            <a:miter lim="800000"/>
            <a:headEnd/>
            <a:tailEnd/>
          </a:ln>
        </p:spPr>
      </p:pic>
      <p:pic>
        <p:nvPicPr>
          <p:cNvPr id="43012" name="Bild 5" descr="EUROPA FLAG.tiff"/>
          <p:cNvPicPr>
            <a:picLocks noChangeAspect="1"/>
          </p:cNvPicPr>
          <p:nvPr/>
        </p:nvPicPr>
        <p:blipFill>
          <a:blip r:embed="rId4"/>
          <a:srcRect/>
          <a:stretch>
            <a:fillRect/>
          </a:stretch>
        </p:blipFill>
        <p:spPr bwMode="auto">
          <a:xfrm>
            <a:off x="892175" y="542925"/>
            <a:ext cx="1443038" cy="96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rtlCol="0">
            <a:normAutofit/>
          </a:bodyPr>
          <a:lstStyle/>
          <a:p>
            <a:pPr eaLnBrk="1" fontAlgn="auto" hangingPunct="1">
              <a:spcAft>
                <a:spcPts val="0"/>
              </a:spcAft>
              <a:buFont typeface="Arial"/>
              <a:buNone/>
              <a:defRPr/>
            </a:pPr>
            <a:endParaRPr lang="de-DE" dirty="0">
              <a:ea typeface="+mn-ea"/>
              <a:cs typeface="+mn-cs"/>
            </a:endParaRPr>
          </a:p>
        </p:txBody>
      </p:sp>
      <p:pic>
        <p:nvPicPr>
          <p:cNvPr id="45059" name="Bild 4" descr="S"/>
          <p:cNvPicPr>
            <a:picLocks noChangeAspect="1" noChangeArrowheads="1"/>
          </p:cNvPicPr>
          <p:nvPr/>
        </p:nvPicPr>
        <p:blipFill>
          <a:blip r:embed="rId3"/>
          <a:srcRect/>
          <a:stretch>
            <a:fillRect/>
          </a:stretch>
        </p:blipFill>
        <p:spPr bwMode="auto">
          <a:xfrm>
            <a:off x="2335213" y="542925"/>
            <a:ext cx="5695950" cy="960438"/>
          </a:xfrm>
          <a:prstGeom prst="rect">
            <a:avLst/>
          </a:prstGeom>
          <a:noFill/>
          <a:ln w="9525">
            <a:noFill/>
            <a:miter lim="800000"/>
            <a:headEnd/>
            <a:tailEnd/>
          </a:ln>
        </p:spPr>
      </p:pic>
      <p:pic>
        <p:nvPicPr>
          <p:cNvPr id="45060" name="Bild 5" descr="EUROPA FLAG.tiff"/>
          <p:cNvPicPr>
            <a:picLocks noChangeAspect="1"/>
          </p:cNvPicPr>
          <p:nvPr/>
        </p:nvPicPr>
        <p:blipFill>
          <a:blip r:embed="rId4"/>
          <a:srcRect/>
          <a:stretch>
            <a:fillRect/>
          </a:stretch>
        </p:blipFill>
        <p:spPr bwMode="auto">
          <a:xfrm>
            <a:off x="892175" y="542925"/>
            <a:ext cx="1443038" cy="960438"/>
          </a:xfrm>
          <a:prstGeom prst="rect">
            <a:avLst/>
          </a:prstGeom>
          <a:noFill/>
          <a:ln w="9525">
            <a:noFill/>
            <a:miter lim="800000"/>
            <a:headEnd/>
            <a:tailEnd/>
          </a:ln>
        </p:spPr>
      </p:pic>
      <p:pic>
        <p:nvPicPr>
          <p:cNvPr id="45061" name="Bild 7" descr="SSBK be.tif"/>
          <p:cNvPicPr>
            <a:picLocks noChangeAspect="1"/>
          </p:cNvPicPr>
          <p:nvPr/>
        </p:nvPicPr>
        <p:blipFill>
          <a:blip r:embed="rId5"/>
          <a:srcRect/>
          <a:stretch>
            <a:fillRect/>
          </a:stretch>
        </p:blipFill>
        <p:spPr bwMode="auto">
          <a:xfrm>
            <a:off x="892175" y="1898650"/>
            <a:ext cx="7339013" cy="4445000"/>
          </a:xfrm>
          <a:prstGeom prst="rect">
            <a:avLst/>
          </a:prstGeom>
          <a:solidFill>
            <a:srgbClr val="1108FF"/>
          </a:solidFill>
          <a:ln w="9525">
            <a:noFill/>
            <a:miter lim="800000"/>
            <a:headEnd/>
            <a:tailEnd/>
          </a:ln>
        </p:spPr>
      </p:pic>
      <p:sp>
        <p:nvSpPr>
          <p:cNvPr id="45062" name="Textfeld 9"/>
          <p:cNvSpPr txBox="1">
            <a:spLocks noChangeArrowheads="1"/>
          </p:cNvSpPr>
          <p:nvPr/>
        </p:nvSpPr>
        <p:spPr bwMode="auto">
          <a:xfrm>
            <a:off x="2825750" y="4121150"/>
            <a:ext cx="3213100" cy="1270000"/>
          </a:xfrm>
          <a:prstGeom prst="rect">
            <a:avLst/>
          </a:prstGeom>
          <a:noFill/>
          <a:ln w="9525">
            <a:noFill/>
            <a:miter lim="800000"/>
            <a:headEnd/>
            <a:tailEnd/>
          </a:ln>
        </p:spPr>
        <p:txBody>
          <a:bodyPr>
            <a:spAutoFit/>
          </a:bodyPr>
          <a:lstStyle/>
          <a:p>
            <a:endParaRPr lang="de-DE">
              <a:latin typeface="Calibri" charset="0"/>
            </a:endParaRPr>
          </a:p>
        </p:txBody>
      </p:sp>
      <p:sp>
        <p:nvSpPr>
          <p:cNvPr id="16" name="Textfeld 15"/>
          <p:cNvSpPr txBox="1"/>
          <p:nvPr/>
        </p:nvSpPr>
        <p:spPr>
          <a:xfrm>
            <a:off x="1624532" y="2202853"/>
            <a:ext cx="5731040" cy="830997"/>
          </a:xfrm>
          <a:prstGeom prst="rect">
            <a:avLst/>
          </a:prstGeom>
          <a:solidFill>
            <a:srgbClr val="FF0000"/>
          </a:solidFill>
          <a:ln w="38100" cmpd="sng">
            <a:solidFill>
              <a:srgbClr val="1108FF"/>
            </a:solidFill>
            <a:prstDash val="solid"/>
          </a:ln>
        </p:spPr>
        <p:txBody>
          <a:bodyPr>
            <a:spAutoFit/>
          </a:bodyPr>
          <a:lstStyle/>
          <a:p>
            <a:pPr algn="ctr" fontAlgn="auto">
              <a:spcBef>
                <a:spcPts val="0"/>
              </a:spcBef>
              <a:spcAft>
                <a:spcPts val="0"/>
              </a:spcAft>
              <a:defRPr/>
            </a:pPr>
            <a:r>
              <a:rPr lang="de-DE" sz="24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lt"/>
                <a:ea typeface="+mn-ea"/>
              </a:rPr>
              <a:t>Gemeinsam -  statt einsam</a:t>
            </a:r>
          </a:p>
          <a:p>
            <a:pPr algn="ctr" fontAlgn="auto">
              <a:spcBef>
                <a:spcPts val="0"/>
              </a:spcBef>
              <a:spcAft>
                <a:spcPts val="0"/>
              </a:spcAft>
              <a:defRPr/>
            </a:pPr>
            <a:r>
              <a:rPr lang="de-DE" sz="24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lt"/>
                <a:ea typeface="+mn-ea"/>
              </a:rPr>
              <a:t>Euer Einsatz zählt !!!!!</a:t>
            </a:r>
          </a:p>
        </p:txBody>
      </p:sp>
      <p:pic>
        <p:nvPicPr>
          <p:cNvPr id="45064" name="Bild 19" descr="sor2.jpg"/>
          <p:cNvPicPr>
            <a:picLocks noChangeAspect="1"/>
          </p:cNvPicPr>
          <p:nvPr/>
        </p:nvPicPr>
        <p:blipFill>
          <a:blip r:embed="rId6"/>
          <a:srcRect/>
          <a:stretch>
            <a:fillRect/>
          </a:stretch>
        </p:blipFill>
        <p:spPr bwMode="auto">
          <a:xfrm>
            <a:off x="3044825" y="3155950"/>
            <a:ext cx="2747963" cy="965200"/>
          </a:xfrm>
          <a:prstGeom prst="rect">
            <a:avLst/>
          </a:prstGeom>
          <a:noFill/>
          <a:ln w="9525">
            <a:noFill/>
            <a:miter lim="800000"/>
            <a:headEnd/>
            <a:tailEnd/>
          </a:ln>
        </p:spPr>
      </p:pic>
      <p:sp>
        <p:nvSpPr>
          <p:cNvPr id="45065" name="Textfeld 10"/>
          <p:cNvSpPr txBox="1">
            <a:spLocks noChangeArrowheads="1"/>
          </p:cNvSpPr>
          <p:nvPr/>
        </p:nvSpPr>
        <p:spPr bwMode="auto">
          <a:xfrm>
            <a:off x="1089025" y="3886200"/>
            <a:ext cx="660400" cy="369888"/>
          </a:xfrm>
          <a:prstGeom prst="rect">
            <a:avLst/>
          </a:prstGeom>
          <a:noFill/>
          <a:ln w="9525">
            <a:noFill/>
            <a:miter lim="800000"/>
            <a:headEnd/>
            <a:tailEnd/>
          </a:ln>
        </p:spPr>
        <p:txBody>
          <a:bodyPr>
            <a:spAutoFit/>
          </a:bodyPr>
          <a:lstStyle/>
          <a:p>
            <a:endParaRPr lang="de-DE">
              <a:latin typeface="Calibri" charset="0"/>
            </a:endParaRPr>
          </a:p>
        </p:txBody>
      </p:sp>
      <p:pic>
        <p:nvPicPr>
          <p:cNvPr id="45066" name="Bild 11" descr="SSSSSSS.tiff"/>
          <p:cNvPicPr>
            <a:picLocks noChangeAspect="1"/>
          </p:cNvPicPr>
          <p:nvPr/>
        </p:nvPicPr>
        <p:blipFill>
          <a:blip r:embed="rId7"/>
          <a:srcRect/>
          <a:stretch>
            <a:fillRect/>
          </a:stretch>
        </p:blipFill>
        <p:spPr bwMode="auto">
          <a:xfrm>
            <a:off x="1624013" y="4273550"/>
            <a:ext cx="1201737" cy="700088"/>
          </a:xfrm>
          <a:prstGeom prst="rect">
            <a:avLst/>
          </a:prstGeom>
          <a:noFill/>
          <a:ln w="9525">
            <a:noFill/>
            <a:miter lim="800000"/>
            <a:headEnd/>
            <a:tailEnd/>
          </a:ln>
        </p:spPr>
      </p:pic>
      <p:pic>
        <p:nvPicPr>
          <p:cNvPr id="45067" name="Bild 12" descr="SSSSSSS.tiff"/>
          <p:cNvPicPr>
            <a:picLocks noChangeAspect="1"/>
          </p:cNvPicPr>
          <p:nvPr/>
        </p:nvPicPr>
        <p:blipFill>
          <a:blip r:embed="rId7"/>
          <a:srcRect/>
          <a:stretch>
            <a:fillRect/>
          </a:stretch>
        </p:blipFill>
        <p:spPr bwMode="auto">
          <a:xfrm>
            <a:off x="6276975" y="4256088"/>
            <a:ext cx="1230313" cy="71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rtlCol="0">
            <a:normAutofit/>
          </a:bodyPr>
          <a:lstStyle/>
          <a:p>
            <a:pPr eaLnBrk="1" fontAlgn="auto" hangingPunct="1">
              <a:spcAft>
                <a:spcPts val="0"/>
              </a:spcAft>
              <a:buFont typeface="Arial"/>
              <a:buNone/>
              <a:defRPr/>
            </a:pPr>
            <a:endParaRPr lang="de-DE" dirty="0">
              <a:ea typeface="+mn-ea"/>
              <a:cs typeface="+mn-cs"/>
            </a:endParaRPr>
          </a:p>
        </p:txBody>
      </p:sp>
      <p:pic>
        <p:nvPicPr>
          <p:cNvPr id="16387" name="Bild 4" descr="S"/>
          <p:cNvPicPr>
            <a:picLocks noChangeAspect="1" noChangeArrowheads="1"/>
          </p:cNvPicPr>
          <p:nvPr/>
        </p:nvPicPr>
        <p:blipFill>
          <a:blip r:embed="rId4"/>
          <a:srcRect/>
          <a:stretch>
            <a:fillRect/>
          </a:stretch>
        </p:blipFill>
        <p:spPr bwMode="auto">
          <a:xfrm>
            <a:off x="2335213" y="542925"/>
            <a:ext cx="5695950" cy="960438"/>
          </a:xfrm>
          <a:prstGeom prst="rect">
            <a:avLst/>
          </a:prstGeom>
          <a:noFill/>
          <a:ln w="9525">
            <a:noFill/>
            <a:miter lim="800000"/>
            <a:headEnd/>
            <a:tailEnd/>
          </a:ln>
        </p:spPr>
      </p:pic>
      <p:pic>
        <p:nvPicPr>
          <p:cNvPr id="16388" name="Bild 5" descr="EUROPA FLAG.tiff"/>
          <p:cNvPicPr>
            <a:picLocks noChangeAspect="1"/>
          </p:cNvPicPr>
          <p:nvPr/>
        </p:nvPicPr>
        <p:blipFill>
          <a:blip r:embed="rId5"/>
          <a:srcRect/>
          <a:stretch>
            <a:fillRect/>
          </a:stretch>
        </p:blipFill>
        <p:spPr bwMode="auto">
          <a:xfrm>
            <a:off x="892175" y="542925"/>
            <a:ext cx="1443038" cy="960438"/>
          </a:xfrm>
          <a:prstGeom prst="rect">
            <a:avLst/>
          </a:prstGeom>
          <a:noFill/>
          <a:ln w="9525">
            <a:noFill/>
            <a:miter lim="800000"/>
            <a:headEnd/>
            <a:tailEnd/>
          </a:ln>
        </p:spPr>
      </p:pic>
      <p:pic>
        <p:nvPicPr>
          <p:cNvPr id="16389" name="Bild 7" descr="SSBK be.tif"/>
          <p:cNvPicPr>
            <a:picLocks noChangeAspect="1"/>
          </p:cNvPicPr>
          <p:nvPr/>
        </p:nvPicPr>
        <p:blipFill>
          <a:blip r:embed="rId6"/>
          <a:srcRect/>
          <a:stretch>
            <a:fillRect/>
          </a:stretch>
        </p:blipFill>
        <p:spPr bwMode="auto">
          <a:xfrm>
            <a:off x="892175" y="1617663"/>
            <a:ext cx="7339013" cy="4445000"/>
          </a:xfrm>
          <a:prstGeom prst="rect">
            <a:avLst/>
          </a:prstGeom>
          <a:solidFill>
            <a:srgbClr val="1108FF"/>
          </a:solidFill>
          <a:ln w="9525">
            <a:noFill/>
            <a:miter lim="800000"/>
            <a:headEnd/>
            <a:tailEnd/>
          </a:ln>
        </p:spPr>
      </p:pic>
      <p:sp>
        <p:nvSpPr>
          <p:cNvPr id="9" name="Textfeld 8"/>
          <p:cNvSpPr txBox="1"/>
          <p:nvPr/>
        </p:nvSpPr>
        <p:spPr>
          <a:xfrm>
            <a:off x="1774825" y="2230438"/>
            <a:ext cx="5468938" cy="400050"/>
          </a:xfrm>
          <a:prstGeom prst="rect">
            <a:avLst/>
          </a:prstGeom>
          <a:noFill/>
        </p:spPr>
        <p:txBody>
          <a:bodyPr>
            <a:spAutoFit/>
          </a:bodyPr>
          <a:lstStyle/>
          <a:p>
            <a:pPr fontAlgn="auto">
              <a:spcBef>
                <a:spcPts val="0"/>
              </a:spcBef>
              <a:spcAft>
                <a:spcPts val="0"/>
              </a:spcAft>
              <a:defRPr/>
            </a:pPr>
            <a:endParaRPr lang="de-DE" sz="2000" b="1" dirty="0">
              <a:solidFill>
                <a:srgbClr val="CBFF4B">
                  <a:alpha val="51000"/>
                </a:srgbClr>
              </a:solidFill>
              <a:latin typeface="+mn-lt"/>
              <a:ea typeface="+mn-ea"/>
            </a:endParaRPr>
          </a:p>
        </p:txBody>
      </p:sp>
      <p:sp>
        <p:nvSpPr>
          <p:cNvPr id="16391" name="Textfeld 9"/>
          <p:cNvSpPr txBox="1">
            <a:spLocks noChangeArrowheads="1"/>
          </p:cNvSpPr>
          <p:nvPr/>
        </p:nvSpPr>
        <p:spPr bwMode="auto">
          <a:xfrm>
            <a:off x="2825750" y="4121150"/>
            <a:ext cx="3213100" cy="1270000"/>
          </a:xfrm>
          <a:prstGeom prst="rect">
            <a:avLst/>
          </a:prstGeom>
          <a:noFill/>
          <a:ln w="9525">
            <a:noFill/>
            <a:miter lim="800000"/>
            <a:headEnd/>
            <a:tailEnd/>
          </a:ln>
        </p:spPr>
        <p:txBody>
          <a:bodyPr>
            <a:spAutoFit/>
          </a:bodyPr>
          <a:lstStyle/>
          <a:p>
            <a:endParaRPr lang="de-DE">
              <a:latin typeface="Calibri" charset="0"/>
            </a:endParaRPr>
          </a:p>
        </p:txBody>
      </p:sp>
      <p:pic>
        <p:nvPicPr>
          <p:cNvPr id="16392" name="Bild 10" descr="sor2.jpg"/>
          <p:cNvPicPr>
            <a:picLocks noChangeAspect="1"/>
          </p:cNvPicPr>
          <p:nvPr/>
        </p:nvPicPr>
        <p:blipFill>
          <a:blip r:embed="rId7"/>
          <a:srcRect/>
          <a:stretch>
            <a:fillRect/>
          </a:stretch>
        </p:blipFill>
        <p:spPr bwMode="auto">
          <a:xfrm>
            <a:off x="3122613" y="2692400"/>
            <a:ext cx="2617787" cy="871538"/>
          </a:xfrm>
          <a:prstGeom prst="rect">
            <a:avLst/>
          </a:prstGeom>
          <a:noFill/>
          <a:ln w="9525">
            <a:noFill/>
            <a:miter lim="800000"/>
            <a:headEnd/>
            <a:tailEnd/>
          </a:ln>
        </p:spPr>
      </p:pic>
      <p:pic>
        <p:nvPicPr>
          <p:cNvPr id="20" name="Einspieler Endprodukt.mp3">
            <a:hlinkClick r:id="" action="ppaction://media"/>
          </p:cNvPr>
          <p:cNvPicPr>
            <a:picLocks noRot="1" noChangeAspect="1"/>
          </p:cNvPicPr>
          <p:nvPr>
            <a:audioFile r:link="rId1"/>
          </p:nvPr>
        </p:nvPicPr>
        <p:blipFill>
          <a:blip r:embed="rId8"/>
          <a:srcRect/>
          <a:stretch>
            <a:fillRect/>
          </a:stretch>
        </p:blipFill>
        <p:spPr bwMode="auto">
          <a:xfrm>
            <a:off x="1089025" y="5780088"/>
            <a:ext cx="282575" cy="282575"/>
          </a:xfrm>
          <a:prstGeom prst="rect">
            <a:avLst/>
          </a:prstGeom>
          <a:noFill/>
          <a:ln w="9525">
            <a:noFill/>
            <a:miter lim="800000"/>
            <a:headEnd/>
            <a:tailEnd/>
          </a:ln>
        </p:spPr>
      </p:pic>
      <p:sp>
        <p:nvSpPr>
          <p:cNvPr id="21" name="Textfeld 20"/>
          <p:cNvSpPr txBox="1"/>
          <p:nvPr/>
        </p:nvSpPr>
        <p:spPr>
          <a:xfrm>
            <a:off x="1775345" y="1768831"/>
            <a:ext cx="5468582" cy="830997"/>
          </a:xfrm>
          <a:prstGeom prst="rect">
            <a:avLst/>
          </a:prstGeom>
          <a:solidFill>
            <a:srgbClr val="FF0000"/>
          </a:solidFill>
          <a:ln w="28575" cmpd="sng">
            <a:solidFill>
              <a:srgbClr val="1108FF"/>
            </a:solidFill>
          </a:ln>
          <a:effectLst>
            <a:glow rad="101600">
              <a:srgbClr val="3366FF">
                <a:alpha val="75000"/>
              </a:srgbClr>
            </a:glow>
          </a:effectLst>
        </p:spPr>
        <p:txBody>
          <a:bodyPr>
            <a:spAutoFit/>
          </a:bodyPr>
          <a:lstStyle/>
          <a:p>
            <a:pPr algn="ctr" fontAlgn="auto">
              <a:spcBef>
                <a:spcPts val="0"/>
              </a:spcBef>
              <a:spcAft>
                <a:spcPts val="0"/>
              </a:spcAft>
              <a:defRPr/>
            </a:pPr>
            <a:r>
              <a:rPr lang="de-DE"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HERZLICH WILLKOMMEN LIEBE KLASSENSPRECHER/INNEN UND VERTRETER/INNEN ZUR ERSTEN INFORMATIONSVERANSTALTUNG </a:t>
            </a:r>
            <a:r>
              <a:rPr lang="de-DE" sz="16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lt"/>
                <a:ea typeface="+mn-ea"/>
              </a:rPr>
              <a:t>ZUM</a:t>
            </a:r>
            <a:r>
              <a:rPr lang="de-DE"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PROJEKT:</a:t>
            </a:r>
          </a:p>
        </p:txBody>
      </p:sp>
      <p:sp>
        <p:nvSpPr>
          <p:cNvPr id="16395" name="Textfeld 11"/>
          <p:cNvSpPr txBox="1">
            <a:spLocks noChangeArrowheads="1"/>
          </p:cNvSpPr>
          <p:nvPr/>
        </p:nvSpPr>
        <p:spPr bwMode="auto">
          <a:xfrm>
            <a:off x="1774825" y="4121150"/>
            <a:ext cx="881063" cy="368300"/>
          </a:xfrm>
          <a:prstGeom prst="rect">
            <a:avLst/>
          </a:prstGeom>
          <a:noFill/>
          <a:ln w="9525">
            <a:noFill/>
            <a:miter lim="800000"/>
            <a:headEnd/>
            <a:tailEnd/>
          </a:ln>
        </p:spPr>
        <p:txBody>
          <a:bodyPr>
            <a:spAutoFit/>
          </a:bodyPr>
          <a:lstStyle/>
          <a:p>
            <a:endParaRPr lang="de-DE">
              <a:latin typeface="Calibri" charset="0"/>
            </a:endParaRPr>
          </a:p>
        </p:txBody>
      </p:sp>
      <p:pic>
        <p:nvPicPr>
          <p:cNvPr id="16396" name="Bild 12" descr="SSSSSSS.tiff"/>
          <p:cNvPicPr>
            <a:picLocks noChangeAspect="1"/>
          </p:cNvPicPr>
          <p:nvPr/>
        </p:nvPicPr>
        <p:blipFill>
          <a:blip r:embed="rId9"/>
          <a:srcRect/>
          <a:stretch>
            <a:fillRect/>
          </a:stretch>
        </p:blipFill>
        <p:spPr bwMode="auto">
          <a:xfrm>
            <a:off x="1624013" y="4121150"/>
            <a:ext cx="1201737" cy="700088"/>
          </a:xfrm>
          <a:prstGeom prst="rect">
            <a:avLst/>
          </a:prstGeom>
          <a:noFill/>
          <a:ln w="9525">
            <a:noFill/>
            <a:miter lim="800000"/>
            <a:headEnd/>
            <a:tailEnd/>
          </a:ln>
        </p:spPr>
      </p:pic>
      <p:pic>
        <p:nvPicPr>
          <p:cNvPr id="16397" name="Bild 13" descr="SSSSSSS.tiff"/>
          <p:cNvPicPr>
            <a:picLocks noChangeAspect="1"/>
          </p:cNvPicPr>
          <p:nvPr/>
        </p:nvPicPr>
        <p:blipFill>
          <a:blip r:embed="rId9"/>
          <a:srcRect/>
          <a:stretch>
            <a:fillRect/>
          </a:stretch>
        </p:blipFill>
        <p:spPr bwMode="auto">
          <a:xfrm>
            <a:off x="6323013" y="4140200"/>
            <a:ext cx="1200150" cy="700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8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1889125"/>
            <a:ext cx="6400800" cy="4322763"/>
          </a:xfrm>
        </p:spPr>
        <p:txBody>
          <a:bodyPr>
            <a:normAutofit/>
          </a:bodyPr>
          <a:lstStyle/>
          <a:p>
            <a:pPr eaLnBrk="1" hangingPunct="1"/>
            <a:r>
              <a:rPr lang="de-DE" b="1" smtClean="0">
                <a:solidFill>
                  <a:srgbClr val="898989"/>
                </a:solidFill>
              </a:rPr>
              <a:t>Was ist Schule ohne Rassismus – Schule mit Courage</a:t>
            </a:r>
          </a:p>
          <a:p>
            <a:pPr eaLnBrk="1" hangingPunct="1"/>
            <a:r>
              <a:rPr lang="de-DE" sz="2000" i="1" smtClean="0">
                <a:solidFill>
                  <a:srgbClr val="898989"/>
                </a:solidFill>
              </a:rPr>
              <a:t>Dies ist ein Projekt von und für SchülerInnen. </a:t>
            </a:r>
          </a:p>
          <a:p>
            <a:pPr eaLnBrk="1" hangingPunct="1"/>
            <a:r>
              <a:rPr lang="de-DE" sz="2000" i="1" smtClean="0">
                <a:solidFill>
                  <a:srgbClr val="898989"/>
                </a:solidFill>
              </a:rPr>
              <a:t>Es bietet Kindern und Jugendlichen die Möglichkeit, das Klima an ihrer Schule aktiv mitzugestalten, indem sie sich bewusst gegen jede Form von Diskriminierung, Mobbing und Gewalt wenden. Es ist das größte Schulnetzwerk in Deutschland. Ihm gehören über 2.000 Schulen an, die von rund einer Million SchülerInnen besucht werden.</a:t>
            </a:r>
          </a:p>
          <a:p>
            <a:pPr eaLnBrk="1" hangingPunct="1"/>
            <a:r>
              <a:rPr lang="de-DE" sz="1700" smtClean="0">
                <a:solidFill>
                  <a:srgbClr val="898989"/>
                </a:solidFill>
              </a:rPr>
              <a:t>(Stand: März 2016)</a:t>
            </a:r>
          </a:p>
          <a:p>
            <a:pPr eaLnBrk="1" hangingPunct="1"/>
            <a:r>
              <a:rPr lang="de-DE" sz="1300" smtClean="0">
                <a:solidFill>
                  <a:srgbClr val="898989"/>
                </a:solidFill>
              </a:rPr>
              <a:t>Zitat Quelle:  http://www.schule-ohne-rassismus.org/wer-wir-sind/10-fragen-10-antworten/</a:t>
            </a:r>
          </a:p>
        </p:txBody>
      </p:sp>
      <p:pic>
        <p:nvPicPr>
          <p:cNvPr id="18435" name="Bild 4" descr="S"/>
          <p:cNvPicPr>
            <a:picLocks noChangeAspect="1" noChangeArrowheads="1"/>
          </p:cNvPicPr>
          <p:nvPr/>
        </p:nvPicPr>
        <p:blipFill>
          <a:blip r:embed="rId3"/>
          <a:srcRect/>
          <a:stretch>
            <a:fillRect/>
          </a:stretch>
        </p:blipFill>
        <p:spPr bwMode="auto">
          <a:xfrm>
            <a:off x="2335213" y="542925"/>
            <a:ext cx="5695950" cy="960438"/>
          </a:xfrm>
          <a:prstGeom prst="rect">
            <a:avLst/>
          </a:prstGeom>
          <a:noFill/>
          <a:ln w="9525">
            <a:noFill/>
            <a:miter lim="800000"/>
            <a:headEnd/>
            <a:tailEnd/>
          </a:ln>
        </p:spPr>
      </p:pic>
      <p:pic>
        <p:nvPicPr>
          <p:cNvPr id="18436" name="Bild 5" descr="EUROPA FLAG.tiff"/>
          <p:cNvPicPr>
            <a:picLocks noChangeAspect="1"/>
          </p:cNvPicPr>
          <p:nvPr/>
        </p:nvPicPr>
        <p:blipFill>
          <a:blip r:embed="rId4"/>
          <a:srcRect/>
          <a:stretch>
            <a:fillRect/>
          </a:stretch>
        </p:blipFill>
        <p:spPr bwMode="auto">
          <a:xfrm>
            <a:off x="892175" y="542925"/>
            <a:ext cx="1443038" cy="96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1503363"/>
            <a:ext cx="6400800" cy="820737"/>
          </a:xfrm>
        </p:spPr>
        <p:txBody>
          <a:bodyPr>
            <a:normAutofit/>
          </a:bodyPr>
          <a:lstStyle/>
          <a:p>
            <a:pPr marL="342900" indent="-342900" eaLnBrk="1" hangingPunct="1"/>
            <a:r>
              <a:rPr lang="de-DE" sz="1800" b="1" smtClean="0">
                <a:solidFill>
                  <a:srgbClr val="898989"/>
                </a:solidFill>
              </a:rPr>
              <a:t>Wie werden wir eine</a:t>
            </a:r>
          </a:p>
          <a:p>
            <a:pPr marL="342900" indent="-342900" eaLnBrk="1" hangingPunct="1"/>
            <a:r>
              <a:rPr lang="de-DE" sz="1800" b="1" smtClean="0">
                <a:solidFill>
                  <a:srgbClr val="898989"/>
                </a:solidFill>
              </a:rPr>
              <a:t>"Schule ohne Rassismus – Schule mit Courage“ ?</a:t>
            </a:r>
          </a:p>
          <a:p>
            <a:pPr marL="342900" indent="-342900" eaLnBrk="1" hangingPunct="1"/>
            <a:endParaRPr lang="de-DE" sz="1800" b="1" smtClean="0">
              <a:solidFill>
                <a:srgbClr val="898989"/>
              </a:solidFill>
            </a:endParaRPr>
          </a:p>
          <a:p>
            <a:pPr marL="342900" indent="-342900" eaLnBrk="1" hangingPunct="1"/>
            <a:endParaRPr lang="de-DE" sz="1800" smtClean="0">
              <a:solidFill>
                <a:srgbClr val="898989"/>
              </a:solidFill>
            </a:endParaRPr>
          </a:p>
          <a:p>
            <a:pPr marL="342900" indent="-342900" eaLnBrk="1" hangingPunct="1"/>
            <a:endParaRPr lang="de-DE" smtClean="0">
              <a:solidFill>
                <a:srgbClr val="898989"/>
              </a:solidFill>
            </a:endParaRPr>
          </a:p>
        </p:txBody>
      </p:sp>
      <p:pic>
        <p:nvPicPr>
          <p:cNvPr id="20483" name="Bild 4" descr="S"/>
          <p:cNvPicPr>
            <a:picLocks noChangeAspect="1" noChangeArrowheads="1"/>
          </p:cNvPicPr>
          <p:nvPr/>
        </p:nvPicPr>
        <p:blipFill>
          <a:blip r:embed="rId3"/>
          <a:srcRect/>
          <a:stretch>
            <a:fillRect/>
          </a:stretch>
        </p:blipFill>
        <p:spPr bwMode="auto">
          <a:xfrm>
            <a:off x="2335213" y="542925"/>
            <a:ext cx="5695950" cy="960438"/>
          </a:xfrm>
          <a:prstGeom prst="rect">
            <a:avLst/>
          </a:prstGeom>
          <a:noFill/>
          <a:ln w="9525">
            <a:noFill/>
            <a:miter lim="800000"/>
            <a:headEnd/>
            <a:tailEnd/>
          </a:ln>
        </p:spPr>
      </p:pic>
      <p:pic>
        <p:nvPicPr>
          <p:cNvPr id="20484" name="Bild 5" descr="EUROPA FLAG.tiff"/>
          <p:cNvPicPr>
            <a:picLocks noChangeAspect="1"/>
          </p:cNvPicPr>
          <p:nvPr/>
        </p:nvPicPr>
        <p:blipFill>
          <a:blip r:embed="rId4"/>
          <a:srcRect/>
          <a:stretch>
            <a:fillRect/>
          </a:stretch>
        </p:blipFill>
        <p:spPr bwMode="auto">
          <a:xfrm>
            <a:off x="892175" y="542925"/>
            <a:ext cx="1443038" cy="960438"/>
          </a:xfrm>
          <a:prstGeom prst="rect">
            <a:avLst/>
          </a:prstGeom>
          <a:noFill/>
          <a:ln w="9525">
            <a:noFill/>
            <a:miter lim="800000"/>
            <a:headEnd/>
            <a:tailEnd/>
          </a:ln>
        </p:spPr>
      </p:pic>
      <p:sp>
        <p:nvSpPr>
          <p:cNvPr id="20485" name="Textfeld 9"/>
          <p:cNvSpPr txBox="1">
            <a:spLocks noChangeArrowheads="1"/>
          </p:cNvSpPr>
          <p:nvPr/>
        </p:nvSpPr>
        <p:spPr bwMode="auto">
          <a:xfrm>
            <a:off x="2825750" y="4121150"/>
            <a:ext cx="3213100" cy="1270000"/>
          </a:xfrm>
          <a:prstGeom prst="rect">
            <a:avLst/>
          </a:prstGeom>
          <a:noFill/>
          <a:ln w="9525">
            <a:noFill/>
            <a:miter lim="800000"/>
            <a:headEnd/>
            <a:tailEnd/>
          </a:ln>
        </p:spPr>
        <p:txBody>
          <a:bodyPr>
            <a:spAutoFit/>
          </a:bodyPr>
          <a:lstStyle/>
          <a:p>
            <a:endParaRPr lang="de-DE">
              <a:latin typeface="Calibri" charset="0"/>
            </a:endParaRPr>
          </a:p>
        </p:txBody>
      </p:sp>
      <p:sp>
        <p:nvSpPr>
          <p:cNvPr id="12" name="Textfeld 11"/>
          <p:cNvSpPr txBox="1"/>
          <p:nvPr/>
        </p:nvSpPr>
        <p:spPr>
          <a:xfrm>
            <a:off x="1719263" y="5627688"/>
            <a:ext cx="6053137" cy="1230312"/>
          </a:xfrm>
          <a:prstGeom prst="rect">
            <a:avLst/>
          </a:prstGeom>
          <a:noFill/>
        </p:spPr>
        <p:txBody>
          <a:bodyPr>
            <a:spAutoFit/>
          </a:bodyPr>
          <a:lstStyle/>
          <a:p>
            <a:pPr marL="342900" indent="-342900"/>
            <a:endParaRPr lang="de-DE" sz="1600" b="1">
              <a:latin typeface="Calibri" charset="0"/>
            </a:endParaRPr>
          </a:p>
          <a:p>
            <a:pPr marL="342900" indent="-342900"/>
            <a:endParaRPr lang="de-DE" sz="1200" b="1">
              <a:latin typeface="Calibri" charset="0"/>
            </a:endParaRPr>
          </a:p>
          <a:p>
            <a:pPr marL="342900" indent="-342900"/>
            <a:r>
              <a:rPr lang="de-DE" sz="1200" b="1">
                <a:solidFill>
                  <a:srgbClr val="7F7F7F"/>
                </a:solidFill>
                <a:latin typeface="Calibri" charset="0"/>
              </a:rPr>
              <a:t>Quelle: http://www.schule-ohne-rassismus.org/courage-schulen/wege-zur-courage-schule/</a:t>
            </a:r>
          </a:p>
          <a:p>
            <a:pPr marL="342900" indent="-342900">
              <a:buFont typeface="Arial" charset="0"/>
              <a:buChar char="•"/>
            </a:pPr>
            <a:endParaRPr lang="de-DE" sz="1600">
              <a:latin typeface="Calibri" charset="0"/>
            </a:endParaRPr>
          </a:p>
          <a:p>
            <a:pPr marL="342900" indent="-342900">
              <a:buFont typeface="Arial" charset="0"/>
              <a:buChar char="•"/>
            </a:pPr>
            <a:endParaRPr lang="de-DE">
              <a:latin typeface="Calibri" charset="0"/>
            </a:endParaRPr>
          </a:p>
        </p:txBody>
      </p:sp>
      <p:sp>
        <p:nvSpPr>
          <p:cNvPr id="13" name="Textfeld 12"/>
          <p:cNvSpPr txBox="1"/>
          <p:nvPr/>
        </p:nvSpPr>
        <p:spPr>
          <a:xfrm>
            <a:off x="1371600" y="2324100"/>
            <a:ext cx="6400800" cy="584200"/>
          </a:xfrm>
          <a:prstGeom prst="rect">
            <a:avLst/>
          </a:prstGeom>
          <a:noFill/>
        </p:spPr>
        <p:txBody>
          <a:bodyPr>
            <a:spAutoFit/>
          </a:bodyPr>
          <a:lstStyle/>
          <a:p>
            <a:pPr marL="342900" indent="-342900">
              <a:buClr>
                <a:schemeClr val="bg2"/>
              </a:buClr>
              <a:buFont typeface="Arial" charset="0"/>
              <a:buChar char="•"/>
            </a:pPr>
            <a:r>
              <a:rPr lang="de-DE" sz="1600" b="1">
                <a:solidFill>
                  <a:srgbClr val="7F7F7F"/>
                </a:solidFill>
                <a:latin typeface="Calibri" charset="0"/>
              </a:rPr>
              <a:t>Punkt 1: Als erstes solltet ihr Euch über das Projekt „Schule ohne Rassismus – Schule mit Courage“ informieren.</a:t>
            </a:r>
          </a:p>
        </p:txBody>
      </p:sp>
      <p:sp>
        <p:nvSpPr>
          <p:cNvPr id="14" name="Textfeld 13"/>
          <p:cNvSpPr txBox="1"/>
          <p:nvPr/>
        </p:nvSpPr>
        <p:spPr>
          <a:xfrm flipH="1">
            <a:off x="1417638" y="2970213"/>
            <a:ext cx="6354762" cy="584200"/>
          </a:xfrm>
          <a:prstGeom prst="rect">
            <a:avLst/>
          </a:prstGeom>
          <a:noFill/>
        </p:spPr>
        <p:txBody>
          <a:bodyPr>
            <a:spAutoFit/>
          </a:bodyPr>
          <a:lstStyle/>
          <a:p>
            <a:pPr marL="342900" indent="-342900">
              <a:buFont typeface="Arial" charset="0"/>
              <a:buChar char="•"/>
            </a:pPr>
            <a:r>
              <a:rPr lang="de-DE" sz="1600" b="1">
                <a:solidFill>
                  <a:srgbClr val="7F7F7F"/>
                </a:solidFill>
                <a:latin typeface="Calibri" charset="0"/>
              </a:rPr>
              <a:t>Punkt 2: Die Schüler, die ihr jetzt seht, sind aus unserem SV-Team und engagieren sich bereits für dieses Projekt.</a:t>
            </a:r>
          </a:p>
        </p:txBody>
      </p:sp>
      <p:sp>
        <p:nvSpPr>
          <p:cNvPr id="15" name="Textfeld 14"/>
          <p:cNvSpPr txBox="1"/>
          <p:nvPr/>
        </p:nvSpPr>
        <p:spPr>
          <a:xfrm>
            <a:off x="1417638" y="3616325"/>
            <a:ext cx="6354762" cy="584200"/>
          </a:xfrm>
          <a:prstGeom prst="rect">
            <a:avLst/>
          </a:prstGeom>
          <a:noFill/>
        </p:spPr>
        <p:txBody>
          <a:bodyPr>
            <a:spAutoFit/>
          </a:bodyPr>
          <a:lstStyle/>
          <a:p>
            <a:pPr marL="342900" indent="-342900" fontAlgn="auto">
              <a:spcBef>
                <a:spcPts val="0"/>
              </a:spcBef>
              <a:spcAft>
                <a:spcPts val="0"/>
              </a:spcAft>
              <a:buFont typeface="Arial"/>
              <a:buChar char="•"/>
              <a:defRPr/>
            </a:pPr>
            <a:r>
              <a:rPr lang="de-DE" sz="1600" b="1" dirty="0">
                <a:solidFill>
                  <a:schemeClr val="bg1">
                    <a:lumMod val="50000"/>
                  </a:schemeClr>
                </a:solidFill>
                <a:latin typeface="+mn-lt"/>
                <a:ea typeface="+mn-ea"/>
              </a:rPr>
              <a:t>Punkt 3: Um Euch zu informieren, haben wir diese Infoveranstaltung vorbereitet.</a:t>
            </a:r>
          </a:p>
        </p:txBody>
      </p:sp>
      <p:sp>
        <p:nvSpPr>
          <p:cNvPr id="16" name="Textfeld 15"/>
          <p:cNvSpPr txBox="1"/>
          <p:nvPr/>
        </p:nvSpPr>
        <p:spPr>
          <a:xfrm>
            <a:off x="1417638" y="4262438"/>
            <a:ext cx="6354762" cy="1077912"/>
          </a:xfrm>
          <a:prstGeom prst="rect">
            <a:avLst/>
          </a:prstGeom>
          <a:noFill/>
        </p:spPr>
        <p:txBody>
          <a:bodyPr>
            <a:spAutoFit/>
          </a:bodyPr>
          <a:lstStyle/>
          <a:p>
            <a:pPr marL="342900" indent="-342900">
              <a:buFont typeface="Arial" charset="0"/>
              <a:buChar char="•"/>
            </a:pPr>
            <a:r>
              <a:rPr lang="de-DE" sz="1600" b="1">
                <a:solidFill>
                  <a:srgbClr val="7F7F7F"/>
                </a:solidFill>
                <a:latin typeface="Calibri" charset="0"/>
              </a:rPr>
              <a:t>Punkt 4: Mindestens 70 Prozent aller Menschen, die in einer Schule lernen und arbeiten (SchülerInnen, LehrerInnen und technisches Personal) verpflichten sich mit ihrer Unterschrift, sich künftig gegen jede Form von Diskriminierung an ihrer Schule aktiv einzusetzen.</a:t>
            </a:r>
          </a:p>
        </p:txBody>
      </p:sp>
      <p:sp>
        <p:nvSpPr>
          <p:cNvPr id="18" name="Textfeld 17"/>
          <p:cNvSpPr txBox="1"/>
          <p:nvPr/>
        </p:nvSpPr>
        <p:spPr>
          <a:xfrm>
            <a:off x="1371600" y="5391150"/>
            <a:ext cx="6400800" cy="584200"/>
          </a:xfrm>
          <a:prstGeom prst="rect">
            <a:avLst/>
          </a:prstGeom>
          <a:noFill/>
        </p:spPr>
        <p:txBody>
          <a:bodyPr>
            <a:spAutoFit/>
          </a:bodyPr>
          <a:lstStyle/>
          <a:p>
            <a:pPr marL="342900" indent="-342900" fontAlgn="auto">
              <a:spcBef>
                <a:spcPts val="0"/>
              </a:spcBef>
              <a:spcAft>
                <a:spcPts val="0"/>
              </a:spcAft>
              <a:buFont typeface="Arial"/>
              <a:buChar char="•"/>
              <a:defRPr/>
            </a:pPr>
            <a:r>
              <a:rPr lang="de-DE" sz="1600" b="1" dirty="0">
                <a:solidFill>
                  <a:schemeClr val="bg1">
                    <a:lumMod val="50000"/>
                  </a:schemeClr>
                </a:solidFill>
                <a:latin typeface="+mn-lt"/>
                <a:ea typeface="+mn-ea"/>
              </a:rPr>
              <a:t>Punkt 5: Wenn wir alle Unterschriften haben, werden wir diese und den Anmeldeantrag an die Bundeskoordination schicken.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a:buNone/>
              <a:defRPr/>
            </a:pPr>
            <a:endParaRPr lang="de-DE" dirty="0">
              <a:ea typeface="+mn-ea"/>
              <a:cs typeface="+mn-cs"/>
            </a:endParaRPr>
          </a:p>
        </p:txBody>
      </p:sp>
      <p:pic>
        <p:nvPicPr>
          <p:cNvPr id="22531" name="Bild 11" descr="2016-04-23 19.55.53.jpg"/>
          <p:cNvPicPr>
            <a:picLocks noChangeAspect="1"/>
          </p:cNvPicPr>
          <p:nvPr/>
        </p:nvPicPr>
        <p:blipFill>
          <a:blip r:embed="rId3"/>
          <a:srcRect/>
          <a:stretch>
            <a:fillRect/>
          </a:stretch>
        </p:blipFill>
        <p:spPr bwMode="auto">
          <a:xfrm>
            <a:off x="0" y="0"/>
            <a:ext cx="9144000" cy="6858000"/>
          </a:xfrm>
          <a:prstGeom prst="rect">
            <a:avLst/>
          </a:prstGeom>
          <a:blipFill dpi="0" rotWithShape="1">
            <a:blip r:embed="rId4"/>
            <a:srcRect/>
            <a:tile tx="0" ty="0" sx="100000" sy="100000" flip="none" algn="tl"/>
          </a:blipFill>
          <a:ln w="76200" cmpd="tri">
            <a:solidFill>
              <a:schemeClr val="tx1"/>
            </a:solidFill>
            <a:miter lim="800000"/>
            <a:headEnd/>
            <a:tailEnd/>
          </a:ln>
        </p:spPr>
      </p:pic>
      <p:pic>
        <p:nvPicPr>
          <p:cNvPr id="22532" name="Bild 14" descr="TS.tiff"/>
          <p:cNvPicPr>
            <a:picLocks noChangeAspect="1"/>
          </p:cNvPicPr>
          <p:nvPr/>
        </p:nvPicPr>
        <p:blipFill>
          <a:blip r:embed="rId5"/>
          <a:srcRect/>
          <a:stretch>
            <a:fillRect/>
          </a:stretch>
        </p:blipFill>
        <p:spPr bwMode="auto">
          <a:xfrm>
            <a:off x="2354263" y="487363"/>
            <a:ext cx="4275137" cy="2755900"/>
          </a:xfrm>
          <a:prstGeom prst="rect">
            <a:avLst/>
          </a:prstGeom>
          <a:noFill/>
          <a:ln w="9525">
            <a:noFill/>
            <a:miter lim="800000"/>
            <a:headEnd/>
            <a:tailEnd/>
          </a:ln>
        </p:spPr>
      </p:pic>
      <p:pic>
        <p:nvPicPr>
          <p:cNvPr id="22533" name="Bild 16" descr="RAM.tiff"/>
          <p:cNvPicPr>
            <a:picLocks noChangeAspect="1"/>
          </p:cNvPicPr>
          <p:nvPr/>
        </p:nvPicPr>
        <p:blipFill>
          <a:blip r:embed="rId6"/>
          <a:srcRect/>
          <a:stretch>
            <a:fillRect/>
          </a:stretch>
        </p:blipFill>
        <p:spPr bwMode="auto">
          <a:xfrm>
            <a:off x="1325563" y="3148013"/>
            <a:ext cx="6480175" cy="954087"/>
          </a:xfrm>
          <a:prstGeom prst="rect">
            <a:avLst/>
          </a:prstGeom>
          <a:noFill/>
          <a:ln w="9525">
            <a:noFill/>
            <a:miter lim="800000"/>
            <a:headEnd/>
            <a:tailEnd/>
          </a:ln>
        </p:spPr>
      </p:pic>
      <p:sp>
        <p:nvSpPr>
          <p:cNvPr id="22534" name="Textfeld 17"/>
          <p:cNvSpPr txBox="1">
            <a:spLocks noChangeArrowheads="1"/>
          </p:cNvSpPr>
          <p:nvPr/>
        </p:nvSpPr>
        <p:spPr bwMode="auto">
          <a:xfrm>
            <a:off x="2663825" y="2881313"/>
            <a:ext cx="3965575" cy="511175"/>
          </a:xfrm>
          <a:prstGeom prst="rect">
            <a:avLst/>
          </a:prstGeom>
          <a:noFill/>
          <a:ln w="9525">
            <a:noFill/>
            <a:miter lim="800000"/>
            <a:headEnd/>
            <a:tailEnd/>
          </a:ln>
        </p:spPr>
        <p:txBody>
          <a:bodyPr/>
          <a:lstStyle/>
          <a:p>
            <a:r>
              <a:rPr lang="de-DE" sz="2400">
                <a:latin typeface="Calibri" charset="0"/>
              </a:rPr>
              <a:t>     Unser heutiges Thema</a:t>
            </a:r>
            <a:r>
              <a:rPr lang="de-DE" sz="2400">
                <a:solidFill>
                  <a:srgbClr val="7F7F7F"/>
                </a:solidFill>
                <a:latin typeface="Calibri"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ild 4" descr="S"/>
          <p:cNvPicPr>
            <a:picLocks noChangeAspect="1" noChangeArrowheads="1"/>
          </p:cNvPicPr>
          <p:nvPr/>
        </p:nvPicPr>
        <p:blipFill>
          <a:blip r:embed="rId4"/>
          <a:srcRect/>
          <a:stretch>
            <a:fillRect/>
          </a:stretch>
        </p:blipFill>
        <p:spPr bwMode="auto">
          <a:xfrm>
            <a:off x="2335213" y="542925"/>
            <a:ext cx="5695950" cy="960438"/>
          </a:xfrm>
          <a:prstGeom prst="rect">
            <a:avLst/>
          </a:prstGeom>
          <a:noFill/>
          <a:ln w="9525">
            <a:noFill/>
            <a:miter lim="800000"/>
            <a:headEnd/>
            <a:tailEnd/>
          </a:ln>
        </p:spPr>
      </p:pic>
      <p:pic>
        <p:nvPicPr>
          <p:cNvPr id="24579" name="Bild 5" descr="EUROPA FLAG.tiff"/>
          <p:cNvPicPr>
            <a:picLocks noChangeAspect="1"/>
          </p:cNvPicPr>
          <p:nvPr/>
        </p:nvPicPr>
        <p:blipFill>
          <a:blip r:embed="rId5"/>
          <a:srcRect/>
          <a:stretch>
            <a:fillRect/>
          </a:stretch>
        </p:blipFill>
        <p:spPr bwMode="auto">
          <a:xfrm>
            <a:off x="892175" y="542925"/>
            <a:ext cx="1443038" cy="960438"/>
          </a:xfrm>
          <a:prstGeom prst="rect">
            <a:avLst/>
          </a:prstGeom>
          <a:noFill/>
          <a:ln w="9525">
            <a:noFill/>
            <a:miter lim="800000"/>
            <a:headEnd/>
            <a:tailEnd/>
          </a:ln>
        </p:spPr>
      </p:pic>
      <p:pic>
        <p:nvPicPr>
          <p:cNvPr id="24580" name="Einleitung1.3gp" descr="/Users/savingx/Downloads/Einleitung1.3gp">
            <a:hlinkClick r:id="" action="ppaction://media"/>
          </p:cNvPr>
          <p:cNvPicPr>
            <a:picLocks noRot="1" noChangeAspect="1" noChangeArrowheads="1"/>
          </p:cNvPicPr>
          <p:nvPr>
            <a:quickTimeFile r:link="rId1"/>
          </p:nvPr>
        </p:nvPicPr>
        <p:blipFill>
          <a:blip r:embed="rId6"/>
          <a:srcRect/>
          <a:stretch>
            <a:fillRect/>
          </a:stretch>
        </p:blipFill>
        <p:spPr bwMode="auto">
          <a:xfrm>
            <a:off x="892175" y="1682750"/>
            <a:ext cx="7080250" cy="432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90" fill="hold"/>
                                        <p:tgtEl>
                                          <p:spTgt spid="2458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4580"/>
                </p:tgtEl>
              </p:cMediaNode>
            </p:video>
            <p:seq concurrent="1" nextAc="seek">
              <p:cTn id="8" restart="whenNotActive" fill="hold" evtFilter="cancelBubble" nodeType="interactiveSeq">
                <p:stCondLst>
                  <p:cond evt="onClick" delay="0">
                    <p:tgtEl>
                      <p:spTgt spid="2458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580"/>
                                        </p:tgtEl>
                                      </p:cBhvr>
                                    </p:cmd>
                                  </p:childTnLst>
                                </p:cTn>
                              </p:par>
                            </p:childTnLst>
                          </p:cTn>
                        </p:par>
                      </p:childTnLst>
                    </p:cTn>
                  </p:par>
                </p:childTnLst>
              </p:cTn>
              <p:nextCondLst>
                <p:cond evt="onClick" delay="0">
                  <p:tgtEl>
                    <p:spTgt spid="2458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1889125"/>
            <a:ext cx="6400800" cy="4322763"/>
          </a:xfrm>
        </p:spPr>
        <p:txBody>
          <a:bodyPr>
            <a:normAutofit/>
          </a:bodyPr>
          <a:lstStyle/>
          <a:p>
            <a:pPr eaLnBrk="1" hangingPunct="1">
              <a:defRPr/>
            </a:pPr>
            <a:endParaRPr lang="de-DE" sz="1355" dirty="0"/>
          </a:p>
        </p:txBody>
      </p:sp>
      <p:pic>
        <p:nvPicPr>
          <p:cNvPr id="26627" name="Bild 4" descr="S"/>
          <p:cNvPicPr>
            <a:picLocks noChangeAspect="1" noChangeArrowheads="1"/>
          </p:cNvPicPr>
          <p:nvPr/>
        </p:nvPicPr>
        <p:blipFill>
          <a:blip r:embed="rId4"/>
          <a:srcRect/>
          <a:stretch>
            <a:fillRect/>
          </a:stretch>
        </p:blipFill>
        <p:spPr bwMode="auto">
          <a:xfrm>
            <a:off x="2335213" y="542925"/>
            <a:ext cx="5695950" cy="960438"/>
          </a:xfrm>
          <a:prstGeom prst="rect">
            <a:avLst/>
          </a:prstGeom>
          <a:noFill/>
          <a:ln w="9525">
            <a:noFill/>
            <a:miter lim="800000"/>
            <a:headEnd/>
            <a:tailEnd/>
          </a:ln>
        </p:spPr>
      </p:pic>
      <p:pic>
        <p:nvPicPr>
          <p:cNvPr id="26628" name="Bild 5" descr="EUROPA FLAG.tiff"/>
          <p:cNvPicPr>
            <a:picLocks noChangeAspect="1"/>
          </p:cNvPicPr>
          <p:nvPr/>
        </p:nvPicPr>
        <p:blipFill>
          <a:blip r:embed="rId5"/>
          <a:srcRect/>
          <a:stretch>
            <a:fillRect/>
          </a:stretch>
        </p:blipFill>
        <p:spPr bwMode="auto">
          <a:xfrm>
            <a:off x="892175" y="542925"/>
            <a:ext cx="1443038" cy="960438"/>
          </a:xfrm>
          <a:prstGeom prst="rect">
            <a:avLst/>
          </a:prstGeom>
          <a:noFill/>
          <a:ln w="9525">
            <a:noFill/>
            <a:miter lim="800000"/>
            <a:headEnd/>
            <a:tailEnd/>
          </a:ln>
        </p:spPr>
      </p:pic>
      <p:pic>
        <p:nvPicPr>
          <p:cNvPr id="26629" name="Talkshow_001.3gp" descr="/Users/savingx/Downloads/Talkshow_001.3gp">
            <a:hlinkClick r:id="" action="ppaction://media"/>
          </p:cNvPr>
          <p:cNvPicPr>
            <a:picLocks noRot="1" noChangeAspect="1" noChangeArrowheads="1"/>
          </p:cNvPicPr>
          <p:nvPr>
            <a:quickTimeFile r:link="rId1"/>
          </p:nvPr>
        </p:nvPicPr>
        <p:blipFill>
          <a:blip r:embed="rId6"/>
          <a:srcRect/>
          <a:stretch>
            <a:fillRect/>
          </a:stretch>
        </p:blipFill>
        <p:spPr bwMode="auto">
          <a:xfrm>
            <a:off x="892175" y="1697038"/>
            <a:ext cx="7212013" cy="451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053" fill="hold"/>
                                        <p:tgtEl>
                                          <p:spTgt spid="2662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6629"/>
                </p:tgtEl>
              </p:cMediaNode>
            </p:video>
            <p:seq concurrent="1" nextAc="seek">
              <p:cTn id="8" restart="whenNotActive" fill="hold" evtFilter="cancelBubble" nodeType="interactiveSeq">
                <p:stCondLst>
                  <p:cond evt="onClick" delay="0">
                    <p:tgtEl>
                      <p:spTgt spid="2662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6629"/>
                                        </p:tgtEl>
                                      </p:cBhvr>
                                    </p:cmd>
                                  </p:childTnLst>
                                </p:cTn>
                              </p:par>
                            </p:childTnLst>
                          </p:cTn>
                        </p:par>
                      </p:childTnLst>
                    </p:cTn>
                  </p:par>
                </p:childTnLst>
              </p:cTn>
              <p:nextCondLst>
                <p:cond evt="onClick" delay="0">
                  <p:tgtEl>
                    <p:spTgt spid="2662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0"/>
            <a:ext cx="9144000" cy="6858000"/>
          </a:xfrm>
        </p:spPr>
        <p:txBody>
          <a:bodyPr rtlCol="0">
            <a:normAutofit/>
          </a:bodyPr>
          <a:lstStyle/>
          <a:p>
            <a:pPr eaLnBrk="1" fontAlgn="auto" hangingPunct="1">
              <a:spcAft>
                <a:spcPts val="0"/>
              </a:spcAft>
              <a:buFont typeface="Arial"/>
              <a:buNone/>
              <a:defRPr/>
            </a:pPr>
            <a:endParaRPr lang="de-DE" dirty="0">
              <a:ea typeface="+mn-ea"/>
              <a:cs typeface="+mn-cs"/>
            </a:endParaRPr>
          </a:p>
        </p:txBody>
      </p:sp>
      <p:pic>
        <p:nvPicPr>
          <p:cNvPr id="28675" name="Bild 11" descr="2016-04-23 19.55.53.jpg"/>
          <p:cNvPicPr>
            <a:picLocks noChangeAspect="1"/>
          </p:cNvPicPr>
          <p:nvPr/>
        </p:nvPicPr>
        <p:blipFill>
          <a:blip r:embed="rId3"/>
          <a:srcRect/>
          <a:stretch>
            <a:fillRect/>
          </a:stretch>
        </p:blipFill>
        <p:spPr bwMode="auto">
          <a:xfrm>
            <a:off x="0" y="31750"/>
            <a:ext cx="9144000" cy="6858000"/>
          </a:xfrm>
          <a:prstGeom prst="rect">
            <a:avLst/>
          </a:prstGeom>
          <a:blipFill dpi="0" rotWithShape="1">
            <a:blip r:embed="rId4"/>
            <a:srcRect/>
            <a:tile tx="0" ty="0" sx="100000" sy="100000" flip="none" algn="tl"/>
          </a:blipFill>
          <a:ln w="76200" cmpd="tri">
            <a:solidFill>
              <a:schemeClr val="tx1"/>
            </a:solidFill>
            <a:miter lim="800000"/>
            <a:headEnd/>
            <a:tailEnd/>
          </a:ln>
        </p:spPr>
      </p:pic>
      <p:pic>
        <p:nvPicPr>
          <p:cNvPr id="28676" name="Bild 14" descr="TS.tiff"/>
          <p:cNvPicPr>
            <a:picLocks noChangeAspect="1"/>
          </p:cNvPicPr>
          <p:nvPr/>
        </p:nvPicPr>
        <p:blipFill>
          <a:blip r:embed="rId5"/>
          <a:srcRect/>
          <a:stretch>
            <a:fillRect/>
          </a:stretch>
        </p:blipFill>
        <p:spPr bwMode="auto">
          <a:xfrm>
            <a:off x="2354263" y="1439863"/>
            <a:ext cx="4275137" cy="2755900"/>
          </a:xfrm>
          <a:prstGeom prst="rect">
            <a:avLst/>
          </a:prstGeom>
          <a:noFill/>
          <a:ln w="9525">
            <a:noFill/>
            <a:miter lim="800000"/>
            <a:headEnd/>
            <a:tailEnd/>
          </a:ln>
        </p:spPr>
      </p:pic>
      <p:pic>
        <p:nvPicPr>
          <p:cNvPr id="28677" name="Bild 16" descr="RAM.tiff"/>
          <p:cNvPicPr>
            <a:picLocks noChangeAspect="1"/>
          </p:cNvPicPr>
          <p:nvPr/>
        </p:nvPicPr>
        <p:blipFill>
          <a:blip r:embed="rId6"/>
          <a:srcRect/>
          <a:stretch>
            <a:fillRect/>
          </a:stretch>
        </p:blipFill>
        <p:spPr bwMode="auto">
          <a:xfrm>
            <a:off x="1093788" y="487363"/>
            <a:ext cx="6480175" cy="952500"/>
          </a:xfrm>
          <a:prstGeom prst="rect">
            <a:avLst/>
          </a:prstGeom>
          <a:noFill/>
          <a:ln w="9525">
            <a:noFill/>
            <a:miter lim="800000"/>
            <a:headEnd/>
            <a:tailEnd/>
          </a:ln>
        </p:spPr>
      </p:pic>
      <p:sp>
        <p:nvSpPr>
          <p:cNvPr id="7" name="Textfeld 6"/>
          <p:cNvSpPr txBox="1">
            <a:spLocks noChangeArrowheads="1"/>
          </p:cNvSpPr>
          <p:nvPr/>
        </p:nvSpPr>
        <p:spPr bwMode="auto">
          <a:xfrm>
            <a:off x="2354263" y="1439863"/>
            <a:ext cx="4275137" cy="2862262"/>
          </a:xfrm>
          <a:prstGeom prst="rect">
            <a:avLst/>
          </a:prstGeom>
          <a:solidFill>
            <a:schemeClr val="bg1"/>
          </a:solidFill>
          <a:ln w="9525">
            <a:noFill/>
            <a:miter lim="800000"/>
            <a:headEnd/>
            <a:tailEnd/>
          </a:ln>
        </p:spPr>
        <p:txBody>
          <a:bodyPr>
            <a:spAutoFit/>
          </a:bodyPr>
          <a:lstStyle/>
          <a:p>
            <a:pPr algn="ctr"/>
            <a:r>
              <a:rPr lang="de-DE">
                <a:latin typeface="Calibri" charset="0"/>
              </a:rPr>
              <a:t>Definition:</a:t>
            </a:r>
          </a:p>
          <a:p>
            <a:pPr algn="ctr"/>
            <a:endParaRPr lang="de-DE">
              <a:latin typeface="Calibri" charset="0"/>
            </a:endParaRPr>
          </a:p>
          <a:p>
            <a:pPr algn="ctr"/>
            <a:r>
              <a:rPr lang="de-DE">
                <a:latin typeface="Calibri" charset="0"/>
              </a:rPr>
              <a:t>Ras·sịs·mus</a:t>
            </a:r>
          </a:p>
          <a:p>
            <a:pPr algn="ctr"/>
            <a:r>
              <a:rPr lang="de-DE" i="1">
                <a:latin typeface="Calibri" charset="0"/>
              </a:rPr>
              <a:t>Substantiv</a:t>
            </a:r>
            <a:r>
              <a:rPr lang="de-DE">
                <a:latin typeface="Calibri" charset="0"/>
              </a:rPr>
              <a:t> [</a:t>
            </a:r>
            <a:r>
              <a:rPr lang="de-DE" i="1">
                <a:latin typeface="Calibri" charset="0"/>
              </a:rPr>
              <a:t>der</a:t>
            </a:r>
            <a:r>
              <a:rPr lang="de-DE">
                <a:latin typeface="Calibri" charset="0"/>
              </a:rPr>
              <a:t>]</a:t>
            </a:r>
          </a:p>
          <a:p>
            <a:pPr algn="ctr"/>
            <a:r>
              <a:rPr lang="de-DE">
                <a:latin typeface="Calibri" charset="0"/>
              </a:rPr>
              <a:t>die Ansicht, dass Menschen einer bestimmten Rasse weniger wert sind als andere, und dass ihre politische und soziale Unterdrückung deshalb gerechtfertigt ist.</a:t>
            </a:r>
          </a:p>
          <a:p>
            <a:endParaRPr lang="de-DE">
              <a:latin typeface="Calibri" charset="0"/>
            </a:endParaRPr>
          </a:p>
          <a:p>
            <a:endParaRPr lang="de-DE">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601913"/>
            <a:ext cx="6400800" cy="3036887"/>
          </a:xfrm>
        </p:spPr>
        <p:txBody>
          <a:bodyPr>
            <a:normAutofit/>
          </a:bodyPr>
          <a:lstStyle/>
          <a:p>
            <a:pPr eaLnBrk="1" hangingPunct="1"/>
            <a:r>
              <a:rPr lang="de-DE" smtClean="0">
                <a:solidFill>
                  <a:srgbClr val="898989"/>
                </a:solidFill>
              </a:rPr>
              <a:t>Alltagsrassismus</a:t>
            </a:r>
          </a:p>
        </p:txBody>
      </p:sp>
      <p:pic>
        <p:nvPicPr>
          <p:cNvPr id="30723" name="Bild 4" descr="S"/>
          <p:cNvPicPr>
            <a:picLocks noChangeAspect="1" noChangeArrowheads="1"/>
          </p:cNvPicPr>
          <p:nvPr/>
        </p:nvPicPr>
        <p:blipFill>
          <a:blip r:embed="rId3"/>
          <a:srcRect/>
          <a:stretch>
            <a:fillRect/>
          </a:stretch>
        </p:blipFill>
        <p:spPr bwMode="auto">
          <a:xfrm>
            <a:off x="2335213" y="542925"/>
            <a:ext cx="5695950" cy="960438"/>
          </a:xfrm>
          <a:prstGeom prst="rect">
            <a:avLst/>
          </a:prstGeom>
          <a:noFill/>
          <a:ln w="9525">
            <a:noFill/>
            <a:miter lim="800000"/>
            <a:headEnd/>
            <a:tailEnd/>
          </a:ln>
        </p:spPr>
      </p:pic>
      <p:pic>
        <p:nvPicPr>
          <p:cNvPr id="30724" name="Bild 5" descr="EUROPA FLAG.tiff"/>
          <p:cNvPicPr>
            <a:picLocks noChangeAspect="1"/>
          </p:cNvPicPr>
          <p:nvPr/>
        </p:nvPicPr>
        <p:blipFill>
          <a:blip r:embed="rId4"/>
          <a:srcRect/>
          <a:stretch>
            <a:fillRect/>
          </a:stretch>
        </p:blipFill>
        <p:spPr bwMode="auto">
          <a:xfrm>
            <a:off x="892175" y="542925"/>
            <a:ext cx="1443038" cy="960438"/>
          </a:xfrm>
          <a:prstGeom prst="rect">
            <a:avLst/>
          </a:prstGeom>
          <a:noFill/>
          <a:ln w="9525">
            <a:noFill/>
            <a:miter lim="800000"/>
            <a:headEnd/>
            <a:tailEnd/>
          </a:ln>
        </p:spPr>
      </p:pic>
      <p:sp>
        <p:nvSpPr>
          <p:cNvPr id="30725" name="Textfeld 9"/>
          <p:cNvSpPr txBox="1">
            <a:spLocks noChangeArrowheads="1"/>
          </p:cNvSpPr>
          <p:nvPr/>
        </p:nvSpPr>
        <p:spPr bwMode="auto">
          <a:xfrm>
            <a:off x="2825750" y="4121150"/>
            <a:ext cx="3213100" cy="922338"/>
          </a:xfrm>
          <a:prstGeom prst="rect">
            <a:avLst/>
          </a:prstGeom>
          <a:noFill/>
          <a:ln w="9525">
            <a:noFill/>
            <a:miter lim="800000"/>
            <a:headEnd/>
            <a:tailEnd/>
          </a:ln>
        </p:spPr>
        <p:txBody>
          <a:bodyPr>
            <a:spAutoFit/>
          </a:bodyPr>
          <a:lstStyle/>
          <a:p>
            <a:pPr algn="ctr"/>
            <a:r>
              <a:rPr lang="de-DE">
                <a:latin typeface="Calibri" charset="0"/>
              </a:rPr>
              <a:t>Laura Bleck</a:t>
            </a:r>
          </a:p>
          <a:p>
            <a:pPr algn="ctr"/>
            <a:r>
              <a:rPr lang="de-DE">
                <a:latin typeface="Calibri" charset="0"/>
              </a:rPr>
              <a:t>Omar ben Said ben Tounsi ben Abdellah Chengafe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Bildschirmpräsentation (4:3)</PresentationFormat>
  <Paragraphs>61</Paragraphs>
  <Slides>16</Slides>
  <Notes>16</Notes>
  <HiddenSlides>0</HiddenSlides>
  <MMClips>7</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Office-Design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Inga Fromm</dc:creator>
  <cp:lastModifiedBy>ASUS</cp:lastModifiedBy>
  <cp:revision>16</cp:revision>
  <dcterms:created xsi:type="dcterms:W3CDTF">2016-09-02T20:54:46Z</dcterms:created>
  <dcterms:modified xsi:type="dcterms:W3CDTF">2016-09-13T13:13:41Z</dcterms:modified>
</cp:coreProperties>
</file>