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3" r:id="rId6"/>
    <p:sldId id="262" r:id="rId7"/>
    <p:sldId id="264" r:id="rId8"/>
    <p:sldId id="265" r:id="rId9"/>
    <p:sldId id="266" r:id="rId10"/>
    <p:sldId id="257" r:id="rId11"/>
    <p:sldId id="261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7" autoAdjust="0"/>
    <p:restoredTop sz="94660"/>
  </p:normalViewPr>
  <p:slideViewPr>
    <p:cSldViewPr>
      <p:cViewPr>
        <p:scale>
          <a:sx n="66" d="100"/>
          <a:sy n="66" d="100"/>
        </p:scale>
        <p:origin x="-132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Abgerundetes Rechtec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4642-D1BD-4756-AC74-887ABEB37280}" type="datetimeFigureOut">
              <a:rPr lang="de-DE" smtClean="0"/>
              <a:pPr/>
              <a:t>06.09.2016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2FFFED1-61DD-4005-977E-256BE5C9E0F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4642-D1BD-4756-AC74-887ABEB37280}" type="datetimeFigureOut">
              <a:rPr lang="de-DE" smtClean="0"/>
              <a:pPr/>
              <a:t>06.09.2016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FED1-61DD-4005-977E-256BE5C9E0F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4642-D1BD-4756-AC74-887ABEB37280}" type="datetimeFigureOut">
              <a:rPr lang="de-DE" smtClean="0"/>
              <a:pPr/>
              <a:t>06.09.2016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FED1-61DD-4005-977E-256BE5C9E0F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4642-D1BD-4756-AC74-887ABEB37280}" type="datetimeFigureOut">
              <a:rPr lang="de-DE" smtClean="0"/>
              <a:pPr/>
              <a:t>06.09.2016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FED1-61DD-4005-977E-256BE5C9E0F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Abgerundetes Rechtec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4642-D1BD-4756-AC74-887ABEB37280}" type="datetimeFigureOut">
              <a:rPr lang="de-DE" smtClean="0"/>
              <a:pPr/>
              <a:t>06.09.2016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2FFFED1-61DD-4005-977E-256BE5C9E0F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4642-D1BD-4756-AC74-887ABEB37280}" type="datetimeFigureOut">
              <a:rPr lang="de-DE" smtClean="0"/>
              <a:pPr/>
              <a:t>06.09.2016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FED1-61DD-4005-977E-256BE5C9E0F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4642-D1BD-4756-AC74-887ABEB37280}" type="datetimeFigureOut">
              <a:rPr lang="de-DE" smtClean="0"/>
              <a:pPr/>
              <a:t>06.09.2016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FED1-61DD-4005-977E-256BE5C9E0F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4642-D1BD-4756-AC74-887ABEB37280}" type="datetimeFigureOut">
              <a:rPr lang="de-DE" smtClean="0"/>
              <a:pPr/>
              <a:t>06.09.2016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FED1-61DD-4005-977E-256BE5C9E0F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4642-D1BD-4756-AC74-887ABEB37280}" type="datetimeFigureOut">
              <a:rPr lang="de-DE" smtClean="0"/>
              <a:pPr/>
              <a:t>06.09.2016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FED1-61DD-4005-977E-256BE5C9E0F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Abgerundetes Rechtec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4642-D1BD-4756-AC74-887ABEB37280}" type="datetimeFigureOut">
              <a:rPr lang="de-DE" smtClean="0"/>
              <a:pPr/>
              <a:t>06.09.2016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FED1-61DD-4005-977E-256BE5C9E0F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4642-D1BD-4756-AC74-887ABEB37280}" type="datetimeFigureOut">
              <a:rPr lang="de-DE" smtClean="0"/>
              <a:pPr/>
              <a:t>06.09.2016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2FFFED1-61DD-4005-977E-256BE5C9E0F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Rechtec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c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Abgerundetes Rechtec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C3A4642-D1BD-4756-AC74-887ABEB37280}" type="datetimeFigureOut">
              <a:rPr lang="de-DE" smtClean="0"/>
              <a:pPr/>
              <a:t>06.09.2016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2FFFED1-61DD-4005-977E-256BE5C9E0F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kumente\bug\Regio\Duesseldorf\16\16\Praesentationen\IMG_1265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0" name="Picture 2" descr="C:\Users\Corinna\Desktop\BuddYs GSO\BuddY future factorY\ProgrammLogo_4C_ohneSchri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4227426" cy="4037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/>
          </a:bodyPr>
          <a:lstStyle/>
          <a:p>
            <a:r>
              <a:rPr lang="de-DE" sz="2500" dirty="0" err="1" smtClean="0"/>
              <a:t>BuddY</a:t>
            </a:r>
            <a:r>
              <a:rPr lang="de-DE" sz="2500" dirty="0" smtClean="0"/>
              <a:t>-Projekte an der GSO III</a:t>
            </a:r>
            <a:endParaRPr lang="de-DE" sz="25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180528" y="1628800"/>
            <a:ext cx="10213944" cy="427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Herausforderungen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engagierte Lehrpersonen und SuS </a:t>
            </a:r>
          </a:p>
          <a:p>
            <a:r>
              <a:rPr lang="de-DE" dirty="0" smtClean="0"/>
              <a:t>Koordination</a:t>
            </a:r>
          </a:p>
          <a:p>
            <a:r>
              <a:rPr lang="de-DE" dirty="0" smtClean="0"/>
              <a:t>Zugänglichkeit und Transparenz</a:t>
            </a:r>
          </a:p>
          <a:p>
            <a:r>
              <a:rPr lang="de-DE" dirty="0" smtClean="0"/>
              <a:t>Vereinheitlichung (z.B. von Bescheinigungen über Engagement)</a:t>
            </a:r>
          </a:p>
          <a:p>
            <a:r>
              <a:rPr lang="de-DE" dirty="0" smtClean="0"/>
              <a:t>Vielzahl und Vielschichtigkeit</a:t>
            </a:r>
          </a:p>
          <a:p>
            <a:r>
              <a:rPr lang="de-DE" dirty="0"/>
              <a:t>s</a:t>
            </a:r>
            <a:r>
              <a:rPr lang="de-DE" dirty="0" smtClean="0"/>
              <a:t>ehr große Schule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Gesamtschule Osterfeld OB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sz="3500" dirty="0"/>
              <a:t>r</a:t>
            </a:r>
            <a:r>
              <a:rPr lang="de-DE" sz="3500" dirty="0" smtClean="0"/>
              <a:t>und 1500 Schülerinnen und Schüler</a:t>
            </a:r>
            <a:r>
              <a:rPr lang="de-DE" sz="3500" dirty="0"/>
              <a:t> </a:t>
            </a:r>
            <a:r>
              <a:rPr lang="de-DE" sz="3500" dirty="0" smtClean="0"/>
              <a:t>aus 36 Nationen</a:t>
            </a:r>
          </a:p>
          <a:p>
            <a:r>
              <a:rPr lang="de-DE" sz="3500" dirty="0" smtClean="0"/>
              <a:t>130 Lehrkräfte und 4 Sozialpädagogen</a:t>
            </a:r>
          </a:p>
          <a:p>
            <a:endParaRPr lang="de-DE" sz="3500" dirty="0" smtClean="0"/>
          </a:p>
          <a:p>
            <a:r>
              <a:rPr lang="de-DE" sz="3500" dirty="0" smtClean="0"/>
              <a:t>Sek. I: sieben- bis achtzügig</a:t>
            </a:r>
          </a:p>
          <a:p>
            <a:r>
              <a:rPr lang="de-DE" sz="3500" dirty="0" smtClean="0"/>
              <a:t>Sek. II: vierzügig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Ausstattung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de-DE" sz="3500" dirty="0" smtClean="0"/>
              <a:t>3 Gebäudekomplexe: Jg. 5/6, Jg. 7/8, Jg. 9-13</a:t>
            </a:r>
          </a:p>
          <a:p>
            <a:endParaRPr lang="de-DE" sz="3500" dirty="0" smtClean="0"/>
          </a:p>
          <a:p>
            <a:r>
              <a:rPr lang="de-DE" sz="3500" dirty="0" smtClean="0"/>
              <a:t>3 Schulhöfe, Spielzone, Tanzfläche, </a:t>
            </a:r>
            <a:r>
              <a:rPr lang="de-DE" sz="3500" dirty="0" err="1" smtClean="0"/>
              <a:t>Oberstufencafè</a:t>
            </a:r>
            <a:r>
              <a:rPr lang="de-DE" sz="3500" dirty="0" smtClean="0"/>
              <a:t>, Raum der Stille</a:t>
            </a:r>
          </a:p>
          <a:p>
            <a:r>
              <a:rPr lang="de-DE" sz="3500" dirty="0" smtClean="0"/>
              <a:t>6 Turnhallen, 4 PC-Räume, Aula</a:t>
            </a:r>
          </a:p>
          <a:p>
            <a:r>
              <a:rPr lang="de-DE" sz="3500" dirty="0" smtClean="0"/>
              <a:t>Mensa, 2 </a:t>
            </a:r>
            <a:r>
              <a:rPr lang="de-DE" sz="3500" dirty="0" err="1" smtClean="0"/>
              <a:t>Cafeterias</a:t>
            </a:r>
            <a:endParaRPr lang="de-DE" sz="3500" dirty="0" smtClean="0"/>
          </a:p>
          <a:p>
            <a:r>
              <a:rPr lang="de-DE" sz="3500" dirty="0" smtClean="0"/>
              <a:t>Schul- und Stadtteilbibliothek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BuddY</a:t>
            </a:r>
            <a:r>
              <a:rPr lang="de-DE" dirty="0" smtClean="0"/>
              <a:t>-Projekte an der GSO 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smtClean="0"/>
              <a:t>Sporthelfer</a:t>
            </a:r>
          </a:p>
          <a:p>
            <a:r>
              <a:rPr lang="de-DE" dirty="0" err="1" smtClean="0"/>
              <a:t>TanzbuddYs</a:t>
            </a:r>
            <a:endParaRPr lang="de-DE" dirty="0" smtClean="0"/>
          </a:p>
          <a:p>
            <a:r>
              <a:rPr lang="de-DE" dirty="0" err="1" smtClean="0"/>
              <a:t>KlassenratbuddYs</a:t>
            </a:r>
            <a:endParaRPr lang="de-DE" dirty="0" smtClean="0"/>
          </a:p>
          <a:p>
            <a:r>
              <a:rPr lang="de-DE" dirty="0" smtClean="0"/>
              <a:t>Streitschlichter</a:t>
            </a:r>
          </a:p>
          <a:p>
            <a:r>
              <a:rPr lang="de-DE" dirty="0" smtClean="0"/>
              <a:t>Schulsanitätsdienst</a:t>
            </a:r>
          </a:p>
          <a:p>
            <a:r>
              <a:rPr lang="de-DE" dirty="0" smtClean="0"/>
              <a:t>Aufsichten (Hof-</a:t>
            </a:r>
            <a:r>
              <a:rPr lang="de-DE" dirty="0" err="1" smtClean="0"/>
              <a:t>BuddYs</a:t>
            </a:r>
            <a:r>
              <a:rPr lang="de-DE" dirty="0" smtClean="0"/>
              <a:t>, </a:t>
            </a:r>
            <a:r>
              <a:rPr lang="de-DE" dirty="0" err="1" smtClean="0"/>
              <a:t>AufsichtsbuddYs</a:t>
            </a:r>
            <a:r>
              <a:rPr lang="de-DE" dirty="0" smtClean="0"/>
              <a:t>, O-Café-</a:t>
            </a:r>
            <a:r>
              <a:rPr lang="de-DE" dirty="0" err="1" smtClean="0"/>
              <a:t>BuddYs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TutorenbuddYs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BuddY</a:t>
            </a:r>
            <a:r>
              <a:rPr lang="de-DE" dirty="0" smtClean="0"/>
              <a:t>-Projekte an der GSO 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de-DE" dirty="0" smtClean="0"/>
          </a:p>
          <a:p>
            <a:r>
              <a:rPr lang="de-DE" dirty="0" smtClean="0"/>
              <a:t>Senioreninternetprojekt (Projektkurs)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err="1" smtClean="0"/>
              <a:t>CoachingbuddYs</a:t>
            </a:r>
            <a:r>
              <a:rPr lang="de-DE" dirty="0" smtClean="0"/>
              <a:t> (Future Factory):  </a:t>
            </a:r>
          </a:p>
          <a:p>
            <a:pPr>
              <a:buNone/>
            </a:pPr>
            <a:r>
              <a:rPr lang="de-DE" dirty="0" smtClean="0"/>
              <a:t>	I. IVK-Klasse 6i</a:t>
            </a:r>
          </a:p>
          <a:p>
            <a:pPr>
              <a:buNone/>
            </a:pPr>
            <a:r>
              <a:rPr lang="de-DE" dirty="0" smtClean="0"/>
              <a:t>	II. Engagement für Flüchtlingskinder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Eisenheim DRK-Flüchtlingshilfe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Schule ohne Rassismus – Schule mit Courage (verschiedene Projekte, Schülerinitiative)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2400" cy="1143000"/>
          </a:xfrm>
        </p:spPr>
        <p:txBody>
          <a:bodyPr/>
          <a:lstStyle/>
          <a:p>
            <a:r>
              <a:rPr lang="de-DE" dirty="0" smtClean="0"/>
              <a:t>In Planung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III. Coaching-</a:t>
            </a:r>
            <a:r>
              <a:rPr lang="de-DE" dirty="0" err="1" smtClean="0"/>
              <a:t>BuddYs</a:t>
            </a:r>
            <a:r>
              <a:rPr lang="de-DE" dirty="0" smtClean="0"/>
              <a:t>: Unterstützung von Sek. I-Schülern (Lern- und Arbeitsorganisation)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err="1" smtClean="0"/>
              <a:t>BibliotheksbuddYs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r>
              <a:rPr lang="de-DE" dirty="0" err="1" smtClean="0"/>
              <a:t>MedienbuddYs</a:t>
            </a:r>
            <a:r>
              <a:rPr lang="de-DE" dirty="0" smtClean="0"/>
              <a:t> (-</a:t>
            </a:r>
            <a:r>
              <a:rPr lang="de-DE" dirty="0" err="1" smtClean="0"/>
              <a:t>scouts</a:t>
            </a:r>
            <a:r>
              <a:rPr lang="de-DE" dirty="0" smtClean="0"/>
              <a:t>)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7784" y="764704"/>
            <a:ext cx="6116216" cy="782960"/>
          </a:xfrm>
        </p:spPr>
        <p:txBody>
          <a:bodyPr/>
          <a:lstStyle/>
          <a:p>
            <a:r>
              <a:rPr lang="de-DE" dirty="0" err="1" smtClean="0"/>
              <a:t>BuddY</a:t>
            </a:r>
            <a:r>
              <a:rPr lang="de-DE" dirty="0" smtClean="0"/>
              <a:t>-Future-Factory 2014</a:t>
            </a:r>
            <a:endParaRPr lang="de-DE" dirty="0"/>
          </a:p>
        </p:txBody>
      </p:sp>
      <p:pic>
        <p:nvPicPr>
          <p:cNvPr id="3074" name="Picture 2" descr="C:\Users\Corinna\Desktop\BuddYs GSO\BuddY future factorY\2014-12-03 10.16.3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1496" r="21826"/>
          <a:stretch>
            <a:fillRect/>
          </a:stretch>
        </p:blipFill>
        <p:spPr bwMode="auto">
          <a:xfrm>
            <a:off x="6876256" y="4653136"/>
            <a:ext cx="2088232" cy="1770981"/>
          </a:xfrm>
          <a:prstGeom prst="rect">
            <a:avLst/>
          </a:prstGeom>
          <a:noFill/>
        </p:spPr>
      </p:pic>
      <p:pic>
        <p:nvPicPr>
          <p:cNvPr id="3075" name="Picture 3" descr="C:\Users\Corinna\Desktop\BuddYs GSO\BuddY future factorY\2014-12-03 14.32.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9712" y="4653136"/>
            <a:ext cx="3224536" cy="1823398"/>
          </a:xfrm>
          <a:prstGeom prst="rect">
            <a:avLst/>
          </a:prstGeom>
          <a:noFill/>
        </p:spPr>
      </p:pic>
      <p:pic>
        <p:nvPicPr>
          <p:cNvPr id="3076" name="Picture 4" descr="C:\Users\Corinna\Desktop\BuddYs GSO\BuddY future factorY\2014-12-03 15.43.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653136"/>
            <a:ext cx="3135086" cy="1800200"/>
          </a:xfrm>
          <a:prstGeom prst="rect">
            <a:avLst/>
          </a:prstGeom>
          <a:noFill/>
        </p:spPr>
      </p:pic>
      <p:pic>
        <p:nvPicPr>
          <p:cNvPr id="3077" name="Picture 5" descr="C:\Users\Corinna\Desktop\BuddYs GSO\BuddY future factorY\2014-12-03 15.00.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484041" y="1572275"/>
            <a:ext cx="3717032" cy="2101893"/>
          </a:xfrm>
          <a:prstGeom prst="rect">
            <a:avLst/>
          </a:prstGeom>
          <a:noFill/>
        </p:spPr>
      </p:pic>
      <p:pic>
        <p:nvPicPr>
          <p:cNvPr id="3078" name="Picture 6" descr="C:\Users\Corinna\Desktop\BuddYs GSO\BuddY future factorY\2014-12-03 14.18.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2708920"/>
            <a:ext cx="3045440" cy="1722124"/>
          </a:xfrm>
          <a:prstGeom prst="rect">
            <a:avLst/>
          </a:prstGeom>
          <a:noFill/>
        </p:spPr>
      </p:pic>
      <p:pic>
        <p:nvPicPr>
          <p:cNvPr id="3079" name="Picture 7" descr="C:\Users\Corinna\Desktop\BuddYs GSO\BuddY future factorY\2014-12-03 14.34.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2726922"/>
            <a:ext cx="3024336" cy="1710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Schule ohne Rassismus</a:t>
            </a:r>
            <a:endParaRPr lang="de-DE" dirty="0"/>
          </a:p>
        </p:txBody>
      </p:sp>
      <p:pic>
        <p:nvPicPr>
          <p:cNvPr id="4" name="IMG_1265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503209"/>
            <a:ext cx="7139721" cy="5354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Coaching-</a:t>
            </a:r>
            <a:r>
              <a:rPr lang="de-DE" dirty="0" err="1" smtClean="0"/>
              <a:t>BuddYs</a:t>
            </a:r>
            <a:r>
              <a:rPr lang="de-DE" dirty="0" smtClean="0"/>
              <a:t> 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Klasse 6i </a:t>
            </a:r>
          </a:p>
          <a:p>
            <a:r>
              <a:rPr lang="de-DE" dirty="0" smtClean="0"/>
              <a:t>spielerische Sprachförderung und Freizeitgestaltung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ctylos">
  <a:themeElements>
    <a:clrScheme name="Dactylo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actylos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actylos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165</Words>
  <Application>Microsoft Office PowerPoint</Application>
  <PresentationFormat>Bildschirmpräsentation (4:3)</PresentationFormat>
  <Paragraphs>56</Paragraphs>
  <Slides>11</Slides>
  <Notes>0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Dactylos</vt:lpstr>
      <vt:lpstr>Folie 1</vt:lpstr>
      <vt:lpstr>Gesamtschule Osterfeld OB</vt:lpstr>
      <vt:lpstr>Ausstattung</vt:lpstr>
      <vt:lpstr>BuddY-Projekte an der GSO I</vt:lpstr>
      <vt:lpstr>BuddY-Projekte an der GSO II</vt:lpstr>
      <vt:lpstr>In Planung</vt:lpstr>
      <vt:lpstr>BuddY-Future-Factory 2014</vt:lpstr>
      <vt:lpstr>Schule ohne Rassismus</vt:lpstr>
      <vt:lpstr>Coaching-BuddYs I</vt:lpstr>
      <vt:lpstr>BuddY-Projekte an der GSO III</vt:lpstr>
      <vt:lpstr>Herausforderungen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Corinna</dc:creator>
  <cp:lastModifiedBy>ASUS</cp:lastModifiedBy>
  <cp:revision>8</cp:revision>
  <dcterms:created xsi:type="dcterms:W3CDTF">2016-05-18T10:30:10Z</dcterms:created>
  <dcterms:modified xsi:type="dcterms:W3CDTF">2016-09-06T09:30:58Z</dcterms:modified>
</cp:coreProperties>
</file>