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7" saveSubsetFonts="1">
  <p:sldMasterIdLst>
    <p:sldMasterId id="2147483648" r:id="rId1"/>
  </p:sldMasterIdLst>
  <p:notesMasterIdLst>
    <p:notesMasterId r:id="rId7"/>
  </p:notes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797675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05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2F24DE4-E5ED-4025-AB5E-44B4940EA879}" type="datetimeFigureOut">
              <a:rPr lang="de-DE"/>
              <a:pPr>
                <a:defRPr/>
              </a:pPr>
              <a:t>11.09.2013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5B9A5A1-AC26-4E76-A5D0-D42A71C4961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15363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0B1D34-E68B-404F-901E-89A9FE925558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F4285-6182-4CB0-812B-F819BD7B6C3E}" type="datetimeFigureOut">
              <a:rPr lang="de-DE"/>
              <a:pPr>
                <a:defRPr/>
              </a:pPr>
              <a:t>11.09.2013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2F80-5BB0-43B7-A7C9-98E0481D968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3960A-A015-40B2-A510-5B304F658817}" type="datetimeFigureOut">
              <a:rPr lang="de-DE"/>
              <a:pPr>
                <a:defRPr/>
              </a:pPr>
              <a:t>11.09.2013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1C0B-D29D-4955-9537-FAF3BF8A4C7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E891A-022D-4239-A354-178C8807ECB1}" type="datetimeFigureOut">
              <a:rPr lang="de-DE"/>
              <a:pPr>
                <a:defRPr/>
              </a:pPr>
              <a:t>11.09.2013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8E5E7-16A9-47BE-8392-21C0F89C779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14FA6-3070-4458-8181-4A7061C2AE35}" type="datetimeFigureOut">
              <a:rPr lang="de-DE"/>
              <a:pPr>
                <a:defRPr/>
              </a:pPr>
              <a:t>11.09.2013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57549-C817-4D0D-BFC7-0439A50F3AA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E242E-EA6D-44ED-8E17-14BC5273B2DE}" type="datetimeFigureOut">
              <a:rPr lang="de-DE"/>
              <a:pPr>
                <a:defRPr/>
              </a:pPr>
              <a:t>11.09.2013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CE8D4-4CDC-47AB-BA96-3EE94076561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C872F-30AF-4DD2-A3EF-0DDD7C1A0752}" type="datetimeFigureOut">
              <a:rPr lang="de-DE"/>
              <a:pPr>
                <a:defRPr/>
              </a:pPr>
              <a:t>11.09.2013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071A5-20D0-43E8-AB25-6F7F8E2FF40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B374B-32FC-4C2B-9452-61134D32C497}" type="datetimeFigureOut">
              <a:rPr lang="de-DE"/>
              <a:pPr>
                <a:defRPr/>
              </a:pPr>
              <a:t>11.09.2013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389D3-DA3F-4EFD-B841-492E43DF0DF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A7BB7-FF1C-4FAB-B951-8103F8487E22}" type="datetimeFigureOut">
              <a:rPr lang="de-DE"/>
              <a:pPr>
                <a:defRPr/>
              </a:pPr>
              <a:t>11.09.2013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3A103-2FFA-4F84-8F2A-77F223FF5AA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7CE2A-B6D2-488A-AF47-AAC4AEF8CD69}" type="datetimeFigureOut">
              <a:rPr lang="de-DE"/>
              <a:pPr>
                <a:defRPr/>
              </a:pPr>
              <a:t>11.09.2013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73A75-8E58-4DED-899A-A272A28201F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03F95-A58B-4046-890E-8F0F34D43729}" type="datetimeFigureOut">
              <a:rPr lang="de-DE"/>
              <a:pPr>
                <a:defRPr/>
              </a:pPr>
              <a:t>11.09.2013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20DF2-3983-4ABC-8A9F-BF0347F1C22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E60AB-525B-4DC5-A7C2-29CC53919D18}" type="datetimeFigureOut">
              <a:rPr lang="de-DE"/>
              <a:pPr>
                <a:defRPr/>
              </a:pPr>
              <a:t>11.09.2013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59153-B780-4628-90E2-C18493B357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766048-CE2B-44B3-92FF-A5141A479EEB}" type="datetimeFigureOut">
              <a:rPr lang="de-DE"/>
              <a:pPr>
                <a:defRPr/>
              </a:pPr>
              <a:t>11.09.2013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1A08F24-4AD7-4BFD-B093-44AA8275D7A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de-DE" sz="240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de-DE" sz="240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de-DE" b="1" smtClean="0">
                <a:solidFill>
                  <a:schemeClr val="tx1"/>
                </a:solidFill>
              </a:rPr>
              <a:t>Workshops LEHRERGESUNDHEIT </a:t>
            </a:r>
          </a:p>
          <a:p>
            <a:pPr>
              <a:lnSpc>
                <a:spcPct val="80000"/>
              </a:lnSpc>
            </a:pPr>
            <a:r>
              <a:rPr lang="de-DE" sz="2400" smtClean="0">
                <a:solidFill>
                  <a:schemeClr val="tx1"/>
                </a:solidFill>
              </a:rPr>
              <a:t>5.9.2012        Hamm</a:t>
            </a:r>
          </a:p>
        </p:txBody>
      </p:sp>
      <p:pic>
        <p:nvPicPr>
          <p:cNvPr id="14338" name="Grafik 48" descr="Logo_Landesprogramm_Ansicht.jpg"/>
          <p:cNvPicPr>
            <a:picLocks noGrp="1" noChangeAspect="1"/>
          </p:cNvPicPr>
          <p:nvPr>
            <p:ph type="ctr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79613" y="836613"/>
            <a:ext cx="4608512" cy="240665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ctrTitle"/>
          </p:nvPr>
        </p:nvSpPr>
        <p:spPr>
          <a:xfrm>
            <a:off x="685800" y="115888"/>
            <a:ext cx="7772400" cy="3817937"/>
          </a:xfrm>
        </p:spPr>
        <p:txBody>
          <a:bodyPr/>
          <a:lstStyle/>
          <a:p>
            <a:pPr eaLnBrk="1" hangingPunct="1"/>
            <a:r>
              <a:rPr lang="de-DE" b="1" smtClean="0"/>
              <a:t>Workshop 1:</a:t>
            </a:r>
            <a:r>
              <a:rPr lang="de-DE" sz="6000" b="1" smtClean="0"/>
              <a:t/>
            </a:r>
            <a:br>
              <a:rPr lang="de-DE" sz="6000" b="1" smtClean="0"/>
            </a:br>
            <a:r>
              <a:rPr lang="de-DE" sz="4800" b="1" smtClean="0"/>
              <a:t>Wie  sorgen wir (für) uns?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marL="514350" indent="-514350" algn="l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de-DE" dirty="0" smtClean="0"/>
          </a:p>
          <a:p>
            <a:pPr marL="514350" indent="-514350" algn="l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de-DE" b="1" dirty="0" smtClean="0"/>
              <a:t>Etage</a:t>
            </a:r>
          </a:p>
          <a:p>
            <a:pPr marL="514350" indent="-514350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b="1" dirty="0" smtClean="0"/>
              <a:t>Raum: von der Mark</a:t>
            </a:r>
            <a:endParaRPr lang="de-DE" b="1" dirty="0"/>
          </a:p>
        </p:txBody>
      </p:sp>
      <p:pic>
        <p:nvPicPr>
          <p:cNvPr id="15363" name="Picture 4" descr="Protrait Wiebke 2009_we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3500438"/>
            <a:ext cx="120015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6300788" y="5516563"/>
            <a:ext cx="1854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600" b="1"/>
              <a:t>Wiebke Claussen</a:t>
            </a: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5795963" y="6092825"/>
            <a:ext cx="3417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600" b="1"/>
              <a:t>Diplom Ingenieurin</a:t>
            </a:r>
            <a:r>
              <a:rPr lang="de-DE" sz="1200" b="1"/>
              <a:t> für Raumplanung, </a:t>
            </a:r>
          </a:p>
          <a:p>
            <a:r>
              <a:rPr lang="de-DE" sz="1200" b="1"/>
              <a:t>Konfliktmanagerin und Mediatorin </a:t>
            </a:r>
          </a:p>
        </p:txBody>
      </p:sp>
      <p:pic>
        <p:nvPicPr>
          <p:cNvPr id="15366" name="Grafik 48" descr="Logo_Landesprogramm_Ansich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333375"/>
            <a:ext cx="1376362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3600450"/>
          </a:xfrm>
        </p:spPr>
        <p:txBody>
          <a:bodyPr/>
          <a:lstStyle/>
          <a:p>
            <a:pPr eaLnBrk="1" hangingPunct="1"/>
            <a:r>
              <a:rPr lang="de-DE" sz="4800" b="1" smtClean="0"/>
              <a:t>Workshop 2:</a:t>
            </a:r>
            <a:br>
              <a:rPr lang="de-DE" sz="4800" b="1" smtClean="0"/>
            </a:br>
            <a:r>
              <a:rPr lang="de-DE" sz="4800" b="1" smtClean="0"/>
              <a:t/>
            </a:r>
            <a:br>
              <a:rPr lang="de-DE" sz="4800" b="1" smtClean="0"/>
            </a:br>
            <a:r>
              <a:rPr lang="de-DE" sz="3600" b="1" smtClean="0"/>
              <a:t>Mit Lehrergesundheit inklusive Schulen entwickeln</a:t>
            </a:r>
            <a:endParaRPr lang="de-DE" sz="3600" smtClean="0"/>
          </a:p>
        </p:txBody>
      </p:sp>
      <p:sp>
        <p:nvSpPr>
          <p:cNvPr id="17410" name="Untertitel 2"/>
          <p:cNvSpPr>
            <a:spLocks noGrp="1"/>
          </p:cNvSpPr>
          <p:nvPr>
            <p:ph type="subTitle" idx="1"/>
          </p:nvPr>
        </p:nvSpPr>
        <p:spPr>
          <a:xfrm>
            <a:off x="971550" y="4868863"/>
            <a:ext cx="6400800" cy="1752600"/>
          </a:xfrm>
        </p:spPr>
        <p:txBody>
          <a:bodyPr/>
          <a:lstStyle/>
          <a:p>
            <a:pPr marL="514350" indent="-514350" algn="l" eaLnBrk="1" hangingPunct="1">
              <a:lnSpc>
                <a:spcPct val="90000"/>
              </a:lnSpc>
            </a:pPr>
            <a:r>
              <a:rPr lang="de-DE" sz="2800" b="1" smtClean="0">
                <a:solidFill>
                  <a:srgbClr val="B2B2B2"/>
                </a:solidFill>
              </a:rPr>
              <a:t>Spiegelsaal</a:t>
            </a:r>
          </a:p>
        </p:txBody>
      </p:sp>
      <p:pic>
        <p:nvPicPr>
          <p:cNvPr id="17411" name="Bild 50" descr="C:\Users\Erbring\Documents\Bewerbung\Passfoto März 20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3644900"/>
            <a:ext cx="1852613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4652963" y="5373688"/>
            <a:ext cx="41005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49263" algn="ctr"/>
            <a:r>
              <a:rPr lang="en-US" b="1"/>
              <a:t>Dr. Saskia Erbring</a:t>
            </a:r>
            <a:endParaRPr lang="de-DE" b="1"/>
          </a:p>
          <a:p>
            <a:pPr indent="449263" algn="ctr"/>
            <a:r>
              <a:rPr lang="en-US" b="1"/>
              <a:t>Supervisorin, M.A. (DGSv) </a:t>
            </a:r>
            <a:endParaRPr lang="de-DE" b="1"/>
          </a:p>
          <a:p>
            <a:pPr indent="449263" algn="ctr"/>
            <a:r>
              <a:rPr lang="de-DE" b="1"/>
              <a:t>Sonderpädagogin und Lehrerin</a:t>
            </a:r>
            <a:r>
              <a:rPr lang="de-DE"/>
              <a:t> </a:t>
            </a:r>
          </a:p>
          <a:p>
            <a:pPr indent="449263" algn="ctr" eaLnBrk="0" hangingPunct="0"/>
            <a:endParaRPr lang="de-DE">
              <a:latin typeface="Calibri" pitchFamily="34" charset="0"/>
            </a:endParaRPr>
          </a:p>
        </p:txBody>
      </p:sp>
      <p:pic>
        <p:nvPicPr>
          <p:cNvPr id="17413" name="Grafik 48" descr="Logo_Landesprogramm_Ansich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333375"/>
            <a:ext cx="1376362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ctrTitle"/>
          </p:nvPr>
        </p:nvSpPr>
        <p:spPr>
          <a:xfrm>
            <a:off x="900113" y="404813"/>
            <a:ext cx="7772400" cy="3455987"/>
          </a:xfrm>
        </p:spPr>
        <p:txBody>
          <a:bodyPr/>
          <a:lstStyle/>
          <a:p>
            <a:pPr eaLnBrk="1" hangingPunct="1"/>
            <a:r>
              <a:rPr lang="de-DE" b="1" smtClean="0"/>
              <a:t>Workshop 3:</a:t>
            </a:r>
            <a:br>
              <a:rPr lang="de-DE" b="1" smtClean="0"/>
            </a:br>
            <a:r>
              <a:rPr lang="de-DE" sz="6000" b="1" smtClean="0"/>
              <a:t/>
            </a:r>
            <a:br>
              <a:rPr lang="de-DE" sz="6000" b="1" smtClean="0"/>
            </a:br>
            <a:r>
              <a:rPr lang="de-DE" sz="4000" b="1" smtClean="0"/>
              <a:t>Begleitendes Coaching zur Förderung der Lehrergesundheit</a:t>
            </a:r>
            <a:endParaRPr lang="de-DE" sz="4000" smtClean="0"/>
          </a:p>
        </p:txBody>
      </p:sp>
      <p:sp>
        <p:nvSpPr>
          <p:cNvPr id="18434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l" eaLnBrk="1" hangingPunct="1">
              <a:lnSpc>
                <a:spcPct val="80000"/>
              </a:lnSpc>
              <a:buFont typeface="Arial" charset="0"/>
              <a:buAutoNum type="arabicPeriod"/>
            </a:pPr>
            <a:endParaRPr lang="de-DE" sz="2800" b="1" smtClean="0">
              <a:solidFill>
                <a:srgbClr val="898989"/>
              </a:solidFill>
            </a:endParaRPr>
          </a:p>
          <a:p>
            <a:pPr marL="514350" indent="-514350" algn="l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de-DE" sz="2800" b="1" smtClean="0">
                <a:solidFill>
                  <a:srgbClr val="898989"/>
                </a:solidFill>
              </a:rPr>
              <a:t>Etage</a:t>
            </a:r>
          </a:p>
          <a:p>
            <a:pPr marL="514350" indent="-514350" algn="l" eaLnBrk="1" hangingPunct="1">
              <a:lnSpc>
                <a:spcPct val="80000"/>
              </a:lnSpc>
            </a:pPr>
            <a:r>
              <a:rPr lang="de-DE" sz="2800" b="1" smtClean="0">
                <a:solidFill>
                  <a:srgbClr val="898989"/>
                </a:solidFill>
              </a:rPr>
              <a:t>Raum: Nienbrügge</a:t>
            </a:r>
          </a:p>
          <a:p>
            <a:pPr marL="514350" indent="-514350" algn="l" eaLnBrk="1" hangingPunct="1">
              <a:lnSpc>
                <a:spcPct val="80000"/>
              </a:lnSpc>
              <a:buFont typeface="Symbol" pitchFamily="18" charset="2"/>
              <a:buNone/>
            </a:pPr>
            <a:r>
              <a:rPr lang="de-DE" sz="2800" b="1" smtClean="0">
                <a:solidFill>
                  <a:schemeClr val="tx1"/>
                </a:solidFill>
              </a:rPr>
              <a:t>        </a:t>
            </a:r>
            <a:endParaRPr lang="de-DE" sz="2800" b="1" smtClean="0">
              <a:solidFill>
                <a:srgbClr val="898989"/>
              </a:solidFill>
            </a:endParaRPr>
          </a:p>
        </p:txBody>
      </p:sp>
      <p:pic>
        <p:nvPicPr>
          <p:cNvPr id="18435" name="Picture 5" descr="Husch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3716338"/>
            <a:ext cx="1198562" cy="159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5364163" y="5876925"/>
            <a:ext cx="286226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Symbol" pitchFamily="18" charset="2"/>
              <a:buNone/>
            </a:pPr>
            <a:r>
              <a:rPr lang="de-DE" sz="1400" b="1"/>
              <a:t>Dipl.-Psychologin/ Supervisorin</a:t>
            </a:r>
          </a:p>
        </p:txBody>
      </p:sp>
      <p:sp>
        <p:nvSpPr>
          <p:cNvPr id="18437" name="Rectangle 7"/>
          <p:cNvSpPr>
            <a:spLocks noChangeArrowheads="1"/>
          </p:cNvSpPr>
          <p:nvPr/>
        </p:nvSpPr>
        <p:spPr bwMode="auto">
          <a:xfrm>
            <a:off x="1258888" y="5300663"/>
            <a:ext cx="3092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rgbClr val="FF0000"/>
                </a:solidFill>
              </a:rPr>
              <a:t>Begrenzte Teilnehmerzahl!</a:t>
            </a:r>
          </a:p>
        </p:txBody>
      </p:sp>
      <p:pic>
        <p:nvPicPr>
          <p:cNvPr id="18438" name="Grafik 48" descr="Logo_Landesprogramm_Ansich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333375"/>
            <a:ext cx="1376362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ctrTitle"/>
          </p:nvPr>
        </p:nvSpPr>
        <p:spPr>
          <a:xfrm>
            <a:off x="685800" y="188913"/>
            <a:ext cx="7772400" cy="3411537"/>
          </a:xfrm>
        </p:spPr>
        <p:txBody>
          <a:bodyPr/>
          <a:lstStyle/>
          <a:p>
            <a:pPr eaLnBrk="1" hangingPunct="1"/>
            <a:r>
              <a:rPr lang="de-DE" sz="6000" b="1" smtClean="0"/>
              <a:t>Workshop 4:</a:t>
            </a:r>
            <a:br>
              <a:rPr lang="de-DE" sz="6000" b="1" smtClean="0"/>
            </a:br>
            <a:r>
              <a:rPr lang="de-DE" sz="6000" b="1" smtClean="0"/>
              <a:t/>
            </a:r>
            <a:br>
              <a:rPr lang="de-DE" sz="6000" b="1" smtClean="0"/>
            </a:br>
            <a:r>
              <a:rPr lang="de-DE" sz="6000" b="1" smtClean="0"/>
              <a:t>IQES-Online</a:t>
            </a:r>
            <a:endParaRPr lang="de-DE" sz="6000" smtClean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marL="514350" indent="-514350" algn="l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de-DE" b="1" dirty="0" smtClean="0"/>
          </a:p>
          <a:p>
            <a:pPr marL="514350" indent="-514350" algn="l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de-DE" b="1" dirty="0" smtClean="0"/>
              <a:t>Etage</a:t>
            </a:r>
          </a:p>
          <a:p>
            <a:pPr marL="514350" indent="-514350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b="1" dirty="0" smtClean="0"/>
              <a:t>Raum: Tom </a:t>
            </a:r>
            <a:r>
              <a:rPr lang="de-DE" b="1" dirty="0" err="1" smtClean="0"/>
              <a:t>Hamme</a:t>
            </a:r>
            <a:endParaRPr lang="de-DE" b="1" dirty="0"/>
          </a:p>
        </p:txBody>
      </p:sp>
      <p:pic>
        <p:nvPicPr>
          <p:cNvPr id="19459" name="Picture 4" descr="Ralf Krieg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325" y="3789363"/>
            <a:ext cx="1143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6084888" y="5949950"/>
            <a:ext cx="203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/>
              <a:t>Koordinator BuG</a:t>
            </a: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1403350" y="5661025"/>
            <a:ext cx="309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rgbClr val="FF0000"/>
                </a:solidFill>
              </a:rPr>
              <a:t>Begrenzte Teilnehmerzahl!</a:t>
            </a:r>
          </a:p>
        </p:txBody>
      </p:sp>
      <p:pic>
        <p:nvPicPr>
          <p:cNvPr id="19462" name="Grafik 48" descr="Logo_Landesprogramm_Ansich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333375"/>
            <a:ext cx="1376362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Bildschirmpräsentation (4:3)</PresentationFormat>
  <Paragraphs>30</Paragraphs>
  <Slides>5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Larissa-Design</vt:lpstr>
      <vt:lpstr>Folie 7</vt:lpstr>
      <vt:lpstr>Workshop 1: Wie  sorgen wir (für) uns?</vt:lpstr>
      <vt:lpstr>Workshop 2:  Mit Lehrergesundheit inklusive Schulen entwickeln</vt:lpstr>
      <vt:lpstr>Workshop 3:  Begleitendes Coaching zur Förderung der Lehrergesundheit</vt:lpstr>
      <vt:lpstr>Workshop 4:  IQES-Online</vt:lpstr>
    </vt:vector>
  </TitlesOfParts>
  <Company>Bechtle Meschede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1:  Wir sorgen für uns</dc:title>
  <dc:creator>Frank Wrede</dc:creator>
  <cp:lastModifiedBy>ASUS</cp:lastModifiedBy>
  <cp:revision>8</cp:revision>
  <dcterms:created xsi:type="dcterms:W3CDTF">2012-09-03T17:45:37Z</dcterms:created>
  <dcterms:modified xsi:type="dcterms:W3CDTF">2013-09-11T14:53:01Z</dcterms:modified>
</cp:coreProperties>
</file>