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05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F24DE4-E5ED-4025-AB5E-44B4940EA879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B9A5A1-AC26-4E76-A5D0-D42A71C496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0B1D34-E68B-404F-901E-89A9FE92555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4285-6182-4CB0-812B-F819BD7B6C3E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2F80-5BB0-43B7-A7C9-98E0481D96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960A-A015-40B2-A510-5B304F658817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1C0B-D29D-4955-9537-FAF3BF8A4C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891A-022D-4239-A354-178C8807ECB1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E5E7-16A9-47BE-8392-21C0F89C77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4FA6-3070-4458-8181-4A7061C2AE35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7549-C817-4D0D-BFC7-0439A50F3A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242E-EA6D-44ED-8E17-14BC5273B2DE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E8D4-4CDC-47AB-BA96-3EE9407656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872F-30AF-4DD2-A3EF-0DDD7C1A0752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071A5-20D0-43E8-AB25-6F7F8E2FF4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374B-32FC-4C2B-9452-61134D32C497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89D3-DA3F-4EFD-B841-492E43DF0D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7BB7-FF1C-4FAB-B951-8103F8487E22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A103-2FFA-4F84-8F2A-77F223FF5A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CE2A-B6D2-488A-AF47-AAC4AEF8CD69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3A75-8E58-4DED-899A-A272A28201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3F95-A58B-4046-890E-8F0F34D43729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20DF2-3983-4ABC-8A9F-BF0347F1C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E60AB-525B-4DC5-A7C2-29CC53919D18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9153-B780-4628-90E2-C18493B357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766048-CE2B-44B3-92FF-A5141A479EEB}" type="datetimeFigureOut">
              <a:rPr lang="de-DE"/>
              <a:pPr>
                <a:defRPr/>
              </a:pPr>
              <a:t>11.09.2013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A08F24-4AD7-4BFD-B093-44AA8275D7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de-DE" sz="24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de-DE" sz="24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solidFill>
                  <a:schemeClr val="tx1"/>
                </a:solidFill>
              </a:rPr>
              <a:t>Workshops LEHRERGESUNDHEIT </a:t>
            </a:r>
          </a:p>
          <a:p>
            <a:pPr>
              <a:lnSpc>
                <a:spcPct val="80000"/>
              </a:lnSpc>
            </a:pPr>
            <a:r>
              <a:rPr lang="de-DE" sz="2400" smtClean="0">
                <a:solidFill>
                  <a:schemeClr val="tx1"/>
                </a:solidFill>
              </a:rPr>
              <a:t>5.9.2012        Hamm</a:t>
            </a:r>
          </a:p>
        </p:txBody>
      </p:sp>
      <p:pic>
        <p:nvPicPr>
          <p:cNvPr id="14338" name="Grafik 48" descr="Logo_Landesprogramm_Ansicht.jpg"/>
          <p:cNvPicPr>
            <a:picLocks noGrp="1" noChangeAspect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836613"/>
            <a:ext cx="4608512" cy="24066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115888"/>
            <a:ext cx="7772400" cy="3817937"/>
          </a:xfrm>
        </p:spPr>
        <p:txBody>
          <a:bodyPr/>
          <a:lstStyle/>
          <a:p>
            <a:pPr eaLnBrk="1" hangingPunct="1"/>
            <a:r>
              <a:rPr lang="de-DE" b="1" smtClean="0"/>
              <a:t>Workshop 1:</a:t>
            </a:r>
            <a:r>
              <a:rPr lang="de-DE" sz="6000" b="1" smtClean="0"/>
              <a:t/>
            </a:r>
            <a:br>
              <a:rPr lang="de-DE" sz="6000" b="1" smtClean="0"/>
            </a:br>
            <a:r>
              <a:rPr lang="de-DE" sz="4800" b="1" smtClean="0"/>
              <a:t>Wie  sorgen wir (für) uns?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de-DE" dirty="0" smtClean="0"/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b="1" dirty="0" smtClean="0"/>
              <a:t>Etage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/>
              <a:t>Raum: von der Mark</a:t>
            </a:r>
            <a:endParaRPr lang="de-DE" b="1" dirty="0"/>
          </a:p>
        </p:txBody>
      </p:sp>
      <p:pic>
        <p:nvPicPr>
          <p:cNvPr id="15363" name="Picture 4" descr="Protrait Wiebke 2009_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500438"/>
            <a:ext cx="12001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300788" y="5516563"/>
            <a:ext cx="185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/>
              <a:t>Wiebke Claussen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795963" y="6092825"/>
            <a:ext cx="341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/>
              <a:t>Diplom Ingenieurin</a:t>
            </a:r>
            <a:r>
              <a:rPr lang="de-DE" sz="1200" b="1"/>
              <a:t> für Raumplanung, </a:t>
            </a:r>
          </a:p>
          <a:p>
            <a:r>
              <a:rPr lang="de-DE" sz="1200" b="1"/>
              <a:t>Konfliktmanagerin und Mediatorin </a:t>
            </a:r>
          </a:p>
        </p:txBody>
      </p:sp>
      <p:pic>
        <p:nvPicPr>
          <p:cNvPr id="15366" name="Grafik 48" descr="Logo_Landesprogramm_Ansich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333375"/>
            <a:ext cx="1376362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0"/>
          </a:xfrm>
        </p:spPr>
        <p:txBody>
          <a:bodyPr/>
          <a:lstStyle/>
          <a:p>
            <a:pPr eaLnBrk="1" hangingPunct="1"/>
            <a:r>
              <a:rPr lang="de-DE" sz="4800" b="1" smtClean="0"/>
              <a:t>Workshop 2:</a:t>
            </a:r>
            <a:br>
              <a:rPr lang="de-DE" sz="4800" b="1" smtClean="0"/>
            </a:br>
            <a:r>
              <a:rPr lang="de-DE" sz="4800" b="1" smtClean="0"/>
              <a:t/>
            </a:r>
            <a:br>
              <a:rPr lang="de-DE" sz="4800" b="1" smtClean="0"/>
            </a:br>
            <a:r>
              <a:rPr lang="de-DE" sz="3600" b="1" smtClean="0"/>
              <a:t>Mit Lehrergesundheit inklusive Schulen entwickeln</a:t>
            </a:r>
            <a:endParaRPr lang="de-DE" sz="3600" smtClean="0"/>
          </a:p>
        </p:txBody>
      </p:sp>
      <p:sp>
        <p:nvSpPr>
          <p:cNvPr id="17410" name="Untertitel 2"/>
          <p:cNvSpPr>
            <a:spLocks noGrp="1"/>
          </p:cNvSpPr>
          <p:nvPr>
            <p:ph type="subTitle" idx="1"/>
          </p:nvPr>
        </p:nvSpPr>
        <p:spPr>
          <a:xfrm>
            <a:off x="971550" y="4868863"/>
            <a:ext cx="6400800" cy="1752600"/>
          </a:xfrm>
        </p:spPr>
        <p:txBody>
          <a:bodyPr/>
          <a:lstStyle/>
          <a:p>
            <a:pPr marL="514350" indent="-514350" algn="l" eaLnBrk="1" hangingPunct="1">
              <a:lnSpc>
                <a:spcPct val="90000"/>
              </a:lnSpc>
            </a:pPr>
            <a:r>
              <a:rPr lang="de-DE" sz="2800" b="1" smtClean="0">
                <a:solidFill>
                  <a:srgbClr val="B2B2B2"/>
                </a:solidFill>
              </a:rPr>
              <a:t>Spiegelsaal</a:t>
            </a:r>
          </a:p>
        </p:txBody>
      </p:sp>
      <p:pic>
        <p:nvPicPr>
          <p:cNvPr id="17411" name="Bild 50" descr="C:\Users\Erbring\Documents\Bewerbung\Passfoto März 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644900"/>
            <a:ext cx="18526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652963" y="5373688"/>
            <a:ext cx="41005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/>
            <a:r>
              <a:rPr lang="en-US" b="1"/>
              <a:t>Dr. Saskia Erbring</a:t>
            </a:r>
            <a:endParaRPr lang="de-DE" b="1"/>
          </a:p>
          <a:p>
            <a:pPr indent="449263" algn="ctr"/>
            <a:r>
              <a:rPr lang="en-US" b="1"/>
              <a:t>Supervisorin, M.A. (DGSv) </a:t>
            </a:r>
            <a:endParaRPr lang="de-DE" b="1"/>
          </a:p>
          <a:p>
            <a:pPr indent="449263" algn="ctr"/>
            <a:r>
              <a:rPr lang="de-DE" b="1"/>
              <a:t>Sonderpädagogin und Lehrerin</a:t>
            </a:r>
            <a:r>
              <a:rPr lang="de-DE"/>
              <a:t> </a:t>
            </a:r>
          </a:p>
          <a:p>
            <a:pPr indent="449263" algn="ctr" eaLnBrk="0" hangingPunct="0"/>
            <a:endParaRPr lang="de-DE">
              <a:latin typeface="Calibri" pitchFamily="34" charset="0"/>
            </a:endParaRPr>
          </a:p>
        </p:txBody>
      </p:sp>
      <p:pic>
        <p:nvPicPr>
          <p:cNvPr id="17413" name="Grafik 48" descr="Logo_Landesprogramm_Ansich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33375"/>
            <a:ext cx="1376362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ctrTitle"/>
          </p:nvPr>
        </p:nvSpPr>
        <p:spPr>
          <a:xfrm>
            <a:off x="900113" y="404813"/>
            <a:ext cx="7772400" cy="3455987"/>
          </a:xfrm>
        </p:spPr>
        <p:txBody>
          <a:bodyPr/>
          <a:lstStyle/>
          <a:p>
            <a:pPr eaLnBrk="1" hangingPunct="1"/>
            <a:r>
              <a:rPr lang="de-DE" b="1" smtClean="0"/>
              <a:t>Workshop 3:</a:t>
            </a:r>
            <a:br>
              <a:rPr lang="de-DE" b="1" smtClean="0"/>
            </a:br>
            <a:r>
              <a:rPr lang="de-DE" sz="6000" b="1" smtClean="0"/>
              <a:t/>
            </a:r>
            <a:br>
              <a:rPr lang="de-DE" sz="6000" b="1" smtClean="0"/>
            </a:br>
            <a:r>
              <a:rPr lang="de-DE" sz="4000" b="1" smtClean="0"/>
              <a:t>Begleitendes Coaching zur Förderung der Lehrergesundheit</a:t>
            </a:r>
            <a:endParaRPr lang="de-DE" sz="4000" smtClean="0"/>
          </a:p>
        </p:txBody>
      </p:sp>
      <p:sp>
        <p:nvSpPr>
          <p:cNvPr id="18434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 eaLnBrk="1" hangingPunct="1">
              <a:lnSpc>
                <a:spcPct val="80000"/>
              </a:lnSpc>
              <a:buFont typeface="Arial" charset="0"/>
              <a:buAutoNum type="arabicPeriod"/>
            </a:pPr>
            <a:endParaRPr lang="de-DE" sz="2800" b="1" smtClean="0">
              <a:solidFill>
                <a:srgbClr val="898989"/>
              </a:solidFill>
            </a:endParaRPr>
          </a:p>
          <a:p>
            <a:pPr marL="514350" indent="-514350" algn="l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de-DE" sz="2800" b="1" smtClean="0">
                <a:solidFill>
                  <a:srgbClr val="898989"/>
                </a:solidFill>
              </a:rPr>
              <a:t>Etage</a:t>
            </a:r>
          </a:p>
          <a:p>
            <a:pPr marL="514350" indent="-514350" algn="l" eaLnBrk="1" hangingPunct="1">
              <a:lnSpc>
                <a:spcPct val="80000"/>
              </a:lnSpc>
            </a:pPr>
            <a:r>
              <a:rPr lang="de-DE" sz="2800" b="1" smtClean="0">
                <a:solidFill>
                  <a:srgbClr val="898989"/>
                </a:solidFill>
              </a:rPr>
              <a:t>Raum: Nienbrügge</a:t>
            </a:r>
          </a:p>
          <a:p>
            <a:pPr marL="514350" indent="-514350" algn="l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de-DE" sz="2800" b="1" smtClean="0">
                <a:solidFill>
                  <a:schemeClr val="tx1"/>
                </a:solidFill>
              </a:rPr>
              <a:t>        </a:t>
            </a:r>
            <a:endParaRPr lang="de-DE" sz="2800" b="1" smtClean="0">
              <a:solidFill>
                <a:srgbClr val="898989"/>
              </a:solidFill>
            </a:endParaRPr>
          </a:p>
        </p:txBody>
      </p:sp>
      <p:pic>
        <p:nvPicPr>
          <p:cNvPr id="18435" name="Picture 5" descr="Husch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3716338"/>
            <a:ext cx="1198562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5364163" y="5876925"/>
            <a:ext cx="2862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Symbol" pitchFamily="18" charset="2"/>
              <a:buNone/>
            </a:pPr>
            <a:r>
              <a:rPr lang="de-DE" sz="1400" b="1"/>
              <a:t>Dipl.-Psychologin/ Supervisorin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258888" y="5300663"/>
            <a:ext cx="309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FF0000"/>
                </a:solidFill>
              </a:rPr>
              <a:t>Begrenzte Teilnehmerzahl!</a:t>
            </a:r>
          </a:p>
        </p:txBody>
      </p:sp>
      <p:pic>
        <p:nvPicPr>
          <p:cNvPr id="18438" name="Grafik 48" descr="Logo_Landesprogramm_Ansich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33375"/>
            <a:ext cx="1376362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3411537"/>
          </a:xfrm>
        </p:spPr>
        <p:txBody>
          <a:bodyPr/>
          <a:lstStyle/>
          <a:p>
            <a:pPr eaLnBrk="1" hangingPunct="1"/>
            <a:r>
              <a:rPr lang="de-DE" sz="6000" b="1" smtClean="0"/>
              <a:t>Workshop 4:</a:t>
            </a:r>
            <a:br>
              <a:rPr lang="de-DE" sz="6000" b="1" smtClean="0"/>
            </a:br>
            <a:r>
              <a:rPr lang="de-DE" sz="6000" b="1" smtClean="0"/>
              <a:t/>
            </a:r>
            <a:br>
              <a:rPr lang="de-DE" sz="6000" b="1" smtClean="0"/>
            </a:br>
            <a:r>
              <a:rPr lang="de-DE" sz="6000" b="1" smtClean="0"/>
              <a:t>IQES-Online</a:t>
            </a:r>
            <a:endParaRPr lang="de-DE" sz="600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de-DE" b="1" dirty="0" smtClean="0"/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b="1" dirty="0" smtClean="0"/>
              <a:t>Etage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/>
              <a:t>Raum: Tom </a:t>
            </a:r>
            <a:r>
              <a:rPr lang="de-DE" b="1" dirty="0" err="1" smtClean="0"/>
              <a:t>Hamme</a:t>
            </a:r>
            <a:endParaRPr lang="de-DE" b="1" dirty="0"/>
          </a:p>
        </p:txBody>
      </p:sp>
      <p:pic>
        <p:nvPicPr>
          <p:cNvPr id="19459" name="Picture 4" descr="Ralf Krie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3789363"/>
            <a:ext cx="114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084888" y="594995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/>
              <a:t>Koordinator BuG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1403350" y="5661025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FF0000"/>
                </a:solidFill>
              </a:rPr>
              <a:t>Begrenzte Teilnehmerzahl!</a:t>
            </a:r>
          </a:p>
        </p:txBody>
      </p:sp>
      <p:pic>
        <p:nvPicPr>
          <p:cNvPr id="19462" name="Grafik 48" descr="Logo_Landesprogramm_Ansich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33375"/>
            <a:ext cx="1376362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Bildschirmpräsentation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7</vt:lpstr>
      <vt:lpstr>Workshop 1: Wie  sorgen wir (für) uns?</vt:lpstr>
      <vt:lpstr>Workshop 2:  Mit Lehrergesundheit inklusive Schulen entwickeln</vt:lpstr>
      <vt:lpstr>Workshop 3:  Begleitendes Coaching zur Förderung der Lehrergesundheit</vt:lpstr>
      <vt:lpstr>Workshop 4:  IQES-Online</vt:lpstr>
    </vt:vector>
  </TitlesOfParts>
  <Company>Bechtle Meschede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1:  Wir sorgen für uns</dc:title>
  <dc:creator>Frank Wrede</dc:creator>
  <cp:lastModifiedBy>ASUS</cp:lastModifiedBy>
  <cp:revision>8</cp:revision>
  <dcterms:created xsi:type="dcterms:W3CDTF">2012-09-03T17:45:37Z</dcterms:created>
  <dcterms:modified xsi:type="dcterms:W3CDTF">2013-09-11T14:53:01Z</dcterms:modified>
</cp:coreProperties>
</file>