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0275213" cy="42767250"/>
  <p:notesSz cx="6805613" cy="99393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10">
          <p15:clr>
            <a:srgbClr val="A4A3A4"/>
          </p15:clr>
        </p15:guide>
        <p15:guide id="2" pos="99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9900"/>
    <a:srgbClr val="FFFFCC"/>
    <a:srgbClr val="EAEAEA"/>
    <a:srgbClr val="DDDDDD"/>
    <a:srgbClr val="000000"/>
    <a:srgbClr val="B3B3B3"/>
    <a:srgbClr val="131313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-852" y="-72"/>
      </p:cViewPr>
      <p:guideLst>
        <p:guide orient="horz" pos="7210"/>
        <p:guide pos="99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13285788"/>
            <a:ext cx="25734963" cy="91678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34775"/>
            <a:ext cx="21191537" cy="10929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35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9979025"/>
            <a:ext cx="27246263" cy="2822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71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0363" y="1712913"/>
            <a:ext cx="6810375" cy="364902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3488" cy="3649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0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79025"/>
            <a:ext cx="27246263" cy="28224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02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75" y="27481213"/>
            <a:ext cx="25734963" cy="849471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0775" y="18126075"/>
            <a:ext cx="25734963" cy="9355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79025"/>
            <a:ext cx="13546138" cy="28224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3013" y="9979025"/>
            <a:ext cx="13547725" cy="28224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30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72625"/>
            <a:ext cx="13376275" cy="39893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62013"/>
            <a:ext cx="13376275" cy="24641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700" y="9572625"/>
            <a:ext cx="13381038" cy="39893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700" y="13562013"/>
            <a:ext cx="13381038" cy="24641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78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15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59975" cy="7245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400" y="1703388"/>
            <a:ext cx="16924338" cy="36499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48738"/>
            <a:ext cx="9959975" cy="29254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46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075" y="29937075"/>
            <a:ext cx="18165763" cy="35337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075" y="3821113"/>
            <a:ext cx="18165763" cy="256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075" y="33470850"/>
            <a:ext cx="18165763" cy="501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231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-56082" y="6045921"/>
            <a:ext cx="30347222" cy="34809529"/>
          </a:xfrm>
          <a:prstGeom prst="rect">
            <a:avLst/>
          </a:prstGeom>
          <a:solidFill>
            <a:srgbClr val="008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584878" y="5325841"/>
            <a:ext cx="1339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dirty="0" smtClean="0">
                <a:solidFill>
                  <a:schemeClr val="tx1"/>
                </a:solidFill>
              </a:rPr>
              <a:t>Landesprogramm Bildung und Gesundheit NRW</a:t>
            </a:r>
            <a:endParaRPr lang="de-DE" altLang="de-DE" sz="3600" dirty="0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-56082" y="40897793"/>
            <a:ext cx="30403303" cy="1907705"/>
          </a:xfrm>
          <a:prstGeom prst="rect">
            <a:avLst/>
          </a:prstGeom>
          <a:solidFill>
            <a:srgbClr val="008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-56082" y="5109817"/>
            <a:ext cx="30403303" cy="1200329"/>
          </a:xfrm>
          <a:prstGeom prst="rect">
            <a:avLst/>
          </a:prstGeom>
          <a:solidFill>
            <a:srgbClr val="008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565275" indent="-15652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333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16525" indent="-1042988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04088" indent="-104298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391650" indent="-1044575" algn="l" defTabSz="4173538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98488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060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32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04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0" y="6262688"/>
            <a:ext cx="3027521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55555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398607" tIns="199306" rIns="398607" bIns="19930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9000" b="1" dirty="0"/>
              <a:t>Projekttitel (Arial fett; Schriftgrad 90)</a:t>
            </a:r>
          </a:p>
          <a:p>
            <a:pPr algn="ctr"/>
            <a:r>
              <a:rPr lang="de-DE" altLang="de-DE" sz="9000" dirty="0">
                <a:solidFill>
                  <a:srgbClr val="008000"/>
                </a:solidFill>
              </a:rPr>
              <a:t>optional: Untertitel (Arial; Schriftgrad 90)</a:t>
            </a:r>
            <a:endParaRPr lang="de-DE" altLang="de-DE" sz="8000" b="1" dirty="0">
              <a:solidFill>
                <a:srgbClr val="008000"/>
              </a:solidFill>
            </a:endParaRPr>
          </a:p>
        </p:txBody>
      </p:sp>
      <p:sp>
        <p:nvSpPr>
          <p:cNvPr id="2052" name="Text Box 32"/>
          <p:cNvSpPr txBox="1">
            <a:spLocks noChangeArrowheads="1"/>
          </p:cNvSpPr>
          <p:nvPr/>
        </p:nvSpPr>
        <p:spPr bwMode="auto">
          <a:xfrm>
            <a:off x="1144588" y="11302505"/>
            <a:ext cx="13319125" cy="517252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 smtClean="0"/>
              <a:t>Hier könnten z.B. Fakten stehen zu: Hintergrund </a:t>
            </a:r>
            <a:r>
              <a:rPr lang="de-DE" altLang="de-DE" sz="4000" b="1" dirty="0"/>
              <a:t>(Arial fett; Schriftgrad 40)</a:t>
            </a:r>
          </a:p>
          <a:p>
            <a:endParaRPr lang="de-DE" altLang="de-DE" sz="4000" b="1" dirty="0"/>
          </a:p>
          <a:p>
            <a:r>
              <a:rPr lang="de-DE" altLang="de-DE" sz="3500" dirty="0"/>
              <a:t>Beschreibung und Bedeutung, Abgrenzung des </a:t>
            </a:r>
            <a:r>
              <a:rPr lang="de-DE" altLang="de-DE" sz="3500" dirty="0" smtClean="0"/>
              <a:t>Themas , etc. (Arial</a:t>
            </a:r>
            <a:r>
              <a:rPr lang="de-DE" altLang="de-DE" sz="3500" dirty="0"/>
              <a:t>; Schriftgrad 35)</a:t>
            </a:r>
          </a:p>
          <a:p>
            <a:endParaRPr lang="de-DE" altLang="de-DE" sz="3500" dirty="0">
              <a:solidFill>
                <a:srgbClr val="008000"/>
              </a:solidFill>
            </a:endParaRPr>
          </a:p>
          <a:p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</p:txBody>
      </p:sp>
      <p:sp>
        <p:nvSpPr>
          <p:cNvPr id="2053" name="Text Box 33"/>
          <p:cNvSpPr txBox="1">
            <a:spLocks noChangeArrowheads="1"/>
          </p:cNvSpPr>
          <p:nvPr/>
        </p:nvSpPr>
        <p:spPr bwMode="auto">
          <a:xfrm>
            <a:off x="1142999" y="16703105"/>
            <a:ext cx="13320713" cy="5634189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stehen zu: </a:t>
            </a:r>
            <a:endParaRPr lang="de-DE" altLang="de-DE" sz="4000" b="1" dirty="0" smtClean="0"/>
          </a:p>
          <a:p>
            <a:r>
              <a:rPr lang="de-DE" altLang="de-DE" sz="4000" b="1" dirty="0" smtClean="0"/>
              <a:t>Zielstellung </a:t>
            </a:r>
            <a:r>
              <a:rPr lang="de-DE" altLang="de-DE" sz="4000" b="1" dirty="0"/>
              <a:t>und Zielgruppe (Arial fett; Schriftgrad 40)</a:t>
            </a:r>
          </a:p>
          <a:p>
            <a:endParaRPr lang="de-DE" altLang="de-DE" sz="3500" b="1" dirty="0">
              <a:solidFill>
                <a:srgbClr val="008000"/>
              </a:solidFill>
            </a:endParaRPr>
          </a:p>
          <a:p>
            <a:r>
              <a:rPr lang="de-DE" altLang="de-DE" sz="3500" dirty="0"/>
              <a:t>Beschreibung der zentralen Zielstellung und der Zielgruppe(n) des Projektes (Arial; Schriftgrad 35)</a:t>
            </a:r>
          </a:p>
          <a:p>
            <a:endParaRPr lang="de-DE" altLang="de-DE" sz="3500" dirty="0">
              <a:solidFill>
                <a:srgbClr val="008000"/>
              </a:solidFill>
            </a:endParaRPr>
          </a:p>
          <a:p>
            <a:endParaRPr lang="de-DE" altLang="de-DE" sz="3500" dirty="0">
              <a:solidFill>
                <a:srgbClr val="008000"/>
              </a:solidFill>
            </a:endParaRPr>
          </a:p>
          <a:p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</p:txBody>
      </p:sp>
      <p:sp>
        <p:nvSpPr>
          <p:cNvPr id="2054" name="Text Box 34"/>
          <p:cNvSpPr txBox="1">
            <a:spLocks noChangeArrowheads="1"/>
          </p:cNvSpPr>
          <p:nvPr/>
        </p:nvSpPr>
        <p:spPr bwMode="auto">
          <a:xfrm>
            <a:off x="1143000" y="22535753"/>
            <a:ext cx="13320713" cy="1136652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stehen zu: </a:t>
            </a:r>
            <a:endParaRPr lang="de-DE" altLang="de-DE" sz="4000" b="1" dirty="0" smtClean="0"/>
          </a:p>
          <a:p>
            <a:r>
              <a:rPr lang="de-DE" altLang="de-DE" sz="4000" b="1" dirty="0" smtClean="0"/>
              <a:t>Inhalt </a:t>
            </a:r>
            <a:r>
              <a:rPr lang="de-DE" altLang="de-DE" sz="4000" b="1" dirty="0"/>
              <a:t>und Methode/Vorgehensweise (Arial fett; Schriftgrad 40)</a:t>
            </a:r>
          </a:p>
          <a:p>
            <a:endParaRPr lang="de-DE" altLang="de-DE" sz="3500" b="1" dirty="0"/>
          </a:p>
          <a:p>
            <a:r>
              <a:rPr lang="de-DE" altLang="de-DE" sz="3500" dirty="0"/>
              <a:t>Beschreibung des Projektes nach Inhalt und Methode/Vorgehensweise zur Erreichung der Zielstellung; Herausstellen der Besonderheiten des Projekts (Arial; Schriftgrad 35</a:t>
            </a:r>
            <a:r>
              <a:rPr lang="de-DE" altLang="de-DE" sz="3500" dirty="0" smtClean="0"/>
              <a:t>)</a:t>
            </a:r>
            <a:endParaRPr lang="de-DE" altLang="de-DE" sz="3500" dirty="0"/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</p:txBody>
      </p:sp>
      <p:sp>
        <p:nvSpPr>
          <p:cNvPr id="2055" name="Text Box 35"/>
          <p:cNvSpPr txBox="1">
            <a:spLocks noChangeArrowheads="1"/>
          </p:cNvSpPr>
          <p:nvPr/>
        </p:nvSpPr>
        <p:spPr bwMode="auto">
          <a:xfrm>
            <a:off x="0" y="9483725"/>
            <a:ext cx="302752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500" dirty="0" smtClean="0"/>
              <a:t>Text-Text-TextText-Text-TextText-Text-TextText-Text-TextText-Text-TextText-Text-TextText-Text-Text</a:t>
            </a:r>
            <a:r>
              <a:rPr lang="de-DE" altLang="de-DE" sz="3500" dirty="0"/>
              <a:t>Text-Text-Text</a:t>
            </a:r>
            <a:r>
              <a:rPr lang="de-DE" altLang="de-DE" sz="3500" dirty="0" smtClean="0"/>
              <a:t>Text-Text-Text-</a:t>
            </a:r>
            <a:endParaRPr lang="de-DE" altLang="de-DE" sz="3500" dirty="0"/>
          </a:p>
        </p:txBody>
      </p:sp>
      <p:sp>
        <p:nvSpPr>
          <p:cNvPr id="2056" name="Text Box 36"/>
          <p:cNvSpPr txBox="1">
            <a:spLocks noChangeArrowheads="1"/>
          </p:cNvSpPr>
          <p:nvPr/>
        </p:nvSpPr>
        <p:spPr bwMode="auto">
          <a:xfrm>
            <a:off x="15905163" y="23356437"/>
            <a:ext cx="13322300" cy="940445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stehen zu: </a:t>
            </a:r>
            <a:endParaRPr lang="de-DE" altLang="de-DE" sz="4000" b="1" dirty="0" smtClean="0"/>
          </a:p>
          <a:p>
            <a:r>
              <a:rPr lang="de-DE" altLang="de-DE" sz="4000" b="1" dirty="0" smtClean="0"/>
              <a:t>Ergebnisse </a:t>
            </a:r>
            <a:r>
              <a:rPr lang="de-DE" altLang="de-DE" sz="4000" b="1" dirty="0"/>
              <a:t>(Arial fett; Schriftgrad 40)</a:t>
            </a:r>
          </a:p>
          <a:p>
            <a:endParaRPr lang="de-DE" altLang="de-DE" sz="3500" b="1" dirty="0"/>
          </a:p>
          <a:p>
            <a:r>
              <a:rPr lang="de-DE" altLang="de-DE" sz="3500" dirty="0"/>
              <a:t>Ausführung der erreichten oder zu erwartenden Ergebnisse und Produkte Ihres Projektes und Bedeutung in Bezug auf die Zielstellung (Arial; Schriftgrad 35)</a:t>
            </a: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</p:txBody>
      </p:sp>
      <p:sp>
        <p:nvSpPr>
          <p:cNvPr id="2057" name="Text Box 38"/>
          <p:cNvSpPr txBox="1">
            <a:spLocks noChangeArrowheads="1"/>
          </p:cNvSpPr>
          <p:nvPr/>
        </p:nvSpPr>
        <p:spPr bwMode="auto">
          <a:xfrm>
            <a:off x="15857538" y="32979960"/>
            <a:ext cx="13320712" cy="755779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stehen zu: Schlussfolgerungen (Arial fett; Schriftgrad 40)</a:t>
            </a:r>
          </a:p>
          <a:p>
            <a:endParaRPr lang="de-DE" altLang="de-DE" sz="3500" b="1" dirty="0"/>
          </a:p>
          <a:p>
            <a:r>
              <a:rPr lang="de-DE" altLang="de-DE" sz="3500" dirty="0"/>
              <a:t>Ausführungen zur Bedeutung der Ergebnisse/ zu  möglichen Konsequenzen für die Praxis (sowie für die Forschung) </a:t>
            </a:r>
          </a:p>
          <a:p>
            <a:r>
              <a:rPr lang="de-DE" altLang="de-DE" sz="3500" dirty="0"/>
              <a:t> (Arial; Schriftgrad 35)</a:t>
            </a: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6000" dirty="0">
              <a:solidFill>
                <a:srgbClr val="008000"/>
              </a:solidFill>
            </a:endParaRPr>
          </a:p>
        </p:txBody>
      </p:sp>
      <p:sp>
        <p:nvSpPr>
          <p:cNvPr id="2058" name="Text Box 39"/>
          <p:cNvSpPr txBox="1">
            <a:spLocks noChangeArrowheads="1"/>
          </p:cNvSpPr>
          <p:nvPr/>
        </p:nvSpPr>
        <p:spPr bwMode="auto">
          <a:xfrm>
            <a:off x="15905163" y="11328400"/>
            <a:ext cx="13322300" cy="4549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stehen zu: Projektträger und Kooperationspartner (Arial fett; Schriftgrad 40)</a:t>
            </a:r>
          </a:p>
          <a:p>
            <a:endParaRPr lang="de-DE" altLang="de-DE" sz="3500" b="1" dirty="0">
              <a:solidFill>
                <a:srgbClr val="008000"/>
              </a:solidFill>
            </a:endParaRPr>
          </a:p>
          <a:p>
            <a:r>
              <a:rPr lang="de-DE" altLang="de-DE" sz="3500" dirty="0"/>
              <a:t>Wer ist Projektträger?</a:t>
            </a:r>
          </a:p>
          <a:p>
            <a:r>
              <a:rPr lang="de-DE" altLang="de-DE" sz="3500" dirty="0"/>
              <a:t>Haben Sie Kooperationspartner? (Arial; Schriftgrad 35)</a:t>
            </a:r>
          </a:p>
          <a:p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</p:txBody>
      </p:sp>
      <p:sp>
        <p:nvSpPr>
          <p:cNvPr id="2059" name="Text Box 40"/>
          <p:cNvSpPr txBox="1">
            <a:spLocks noChangeArrowheads="1"/>
          </p:cNvSpPr>
          <p:nvPr/>
        </p:nvSpPr>
        <p:spPr bwMode="auto">
          <a:xfrm>
            <a:off x="15905163" y="16131105"/>
            <a:ext cx="13322300" cy="69807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</a:t>
            </a:r>
            <a:r>
              <a:rPr lang="de-DE" altLang="de-DE" sz="4000" b="1" dirty="0" smtClean="0"/>
              <a:t>stehen: </a:t>
            </a:r>
            <a:r>
              <a:rPr lang="de-DE" altLang="de-DE" sz="4000" b="1" dirty="0"/>
              <a:t>Abbildung/Graphik/Tabelle (falls vorhanden)</a:t>
            </a:r>
          </a:p>
          <a:p>
            <a:endParaRPr lang="de-DE" altLang="de-DE" sz="3500" b="1" dirty="0"/>
          </a:p>
          <a:p>
            <a:r>
              <a:rPr lang="de-DE" altLang="de-DE" sz="3500" dirty="0"/>
              <a:t>Hier können Sie falls vorhanden eine Abbildung, Graphik oder Tabelle einfügen (mindestens 300dpi Auflösung; Format: </a:t>
            </a:r>
            <a:r>
              <a:rPr lang="de-DE" altLang="de-DE" sz="3500" dirty="0" err="1"/>
              <a:t>jpg</a:t>
            </a:r>
            <a:r>
              <a:rPr lang="de-DE" altLang="de-DE" sz="3500" dirty="0"/>
              <a:t>/</a:t>
            </a:r>
            <a:r>
              <a:rPr lang="de-DE" altLang="de-DE" sz="3500" dirty="0" err="1"/>
              <a:t>tif</a:t>
            </a:r>
            <a:r>
              <a:rPr lang="de-DE" altLang="de-DE" sz="3500" dirty="0"/>
              <a:t>/</a:t>
            </a:r>
            <a:r>
              <a:rPr lang="de-DE" altLang="de-DE" sz="3500" dirty="0" err="1"/>
              <a:t>eps</a:t>
            </a:r>
            <a:r>
              <a:rPr lang="de-DE" altLang="de-DE" sz="3500" dirty="0"/>
              <a:t>); Beschriftung: Arial fett; Schriftgrad 20</a:t>
            </a: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</p:txBody>
      </p:sp>
      <p:sp>
        <p:nvSpPr>
          <p:cNvPr id="2060" name="Text Box 41"/>
          <p:cNvSpPr txBox="1">
            <a:spLocks noChangeArrowheads="1"/>
          </p:cNvSpPr>
          <p:nvPr/>
        </p:nvSpPr>
        <p:spPr bwMode="auto">
          <a:xfrm>
            <a:off x="1143000" y="34129041"/>
            <a:ext cx="13320713" cy="64036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000" b="1" dirty="0"/>
              <a:t>Hier könnten z.B. Fakten stehen zu: Abbildung/Graphik/Tabelle (falls vorhanden)</a:t>
            </a:r>
          </a:p>
          <a:p>
            <a:endParaRPr lang="de-DE" altLang="de-DE" sz="3500" b="1" dirty="0"/>
          </a:p>
          <a:p>
            <a:r>
              <a:rPr lang="de-DE" altLang="de-DE" sz="3500" dirty="0"/>
              <a:t>Hier können Sie falls vorhanden eine Abbildung, Graphik oder Tabelle einfügen (mindestens 300dpi Auflösung; Format: </a:t>
            </a:r>
            <a:r>
              <a:rPr lang="de-DE" altLang="de-DE" sz="3500" dirty="0" err="1"/>
              <a:t>jpg</a:t>
            </a:r>
            <a:r>
              <a:rPr lang="de-DE" altLang="de-DE" sz="3500" dirty="0"/>
              <a:t>/</a:t>
            </a:r>
            <a:r>
              <a:rPr lang="de-DE" altLang="de-DE" sz="3500" dirty="0" err="1"/>
              <a:t>tif</a:t>
            </a:r>
            <a:r>
              <a:rPr lang="de-DE" altLang="de-DE" sz="3500" dirty="0"/>
              <a:t>/</a:t>
            </a:r>
            <a:r>
              <a:rPr lang="de-DE" altLang="de-DE" sz="3500" dirty="0" err="1"/>
              <a:t>eps</a:t>
            </a:r>
            <a:r>
              <a:rPr lang="de-DE" altLang="de-DE" sz="3500" dirty="0"/>
              <a:t>); Beschriftung: Arial fett; Schriftgrad 20</a:t>
            </a: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350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1000" dirty="0">
              <a:solidFill>
                <a:srgbClr val="008000"/>
              </a:solidFill>
            </a:endParaRPr>
          </a:p>
        </p:txBody>
      </p:sp>
      <p:sp>
        <p:nvSpPr>
          <p:cNvPr id="2061" name="Text Box 42"/>
          <p:cNvSpPr txBox="1">
            <a:spLocks noChangeArrowheads="1"/>
          </p:cNvSpPr>
          <p:nvPr/>
        </p:nvSpPr>
        <p:spPr bwMode="auto">
          <a:xfrm>
            <a:off x="944563" y="41074975"/>
            <a:ext cx="2893536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3500" dirty="0"/>
              <a:t>Kontakt: [Institution] </a:t>
            </a:r>
            <a:r>
              <a:rPr lang="de-DE" altLang="de-DE" sz="3500" dirty="0">
                <a:cs typeface="Arial" panose="020B0604020202020204" pitchFamily="34" charset="0"/>
              </a:rPr>
              <a:t>● Ansprechpartner (Arial fett; Schriftgrad 35)</a:t>
            </a:r>
          </a:p>
          <a:p>
            <a:r>
              <a:rPr lang="de-DE" altLang="de-DE" sz="3500" dirty="0">
                <a:cs typeface="Arial" panose="020B0604020202020204" pitchFamily="34" charset="0"/>
              </a:rPr>
              <a:t>Tel. [xx xx/ xx </a:t>
            </a:r>
            <a:r>
              <a:rPr lang="de-DE" altLang="de-DE" sz="3500" dirty="0" err="1">
                <a:cs typeface="Arial" panose="020B0604020202020204" pitchFamily="34" charset="0"/>
              </a:rPr>
              <a:t>xx</a:t>
            </a:r>
            <a:r>
              <a:rPr lang="de-DE" altLang="de-DE" sz="3500" dirty="0">
                <a:cs typeface="Arial" panose="020B0604020202020204" pitchFamily="34" charset="0"/>
              </a:rPr>
              <a:t> </a:t>
            </a:r>
            <a:r>
              <a:rPr lang="de-DE" altLang="de-DE" sz="3500" dirty="0" err="1">
                <a:cs typeface="Arial" panose="020B0604020202020204" pitchFamily="34" charset="0"/>
              </a:rPr>
              <a:t>xx</a:t>
            </a:r>
            <a:r>
              <a:rPr lang="de-DE" altLang="de-DE" sz="3500" dirty="0">
                <a:cs typeface="Arial" panose="020B0604020202020204" pitchFamily="34" charset="0"/>
              </a:rPr>
              <a:t> xx] ● Fax. [xx xx/ xx </a:t>
            </a:r>
            <a:r>
              <a:rPr lang="de-DE" altLang="de-DE" sz="3500" dirty="0" err="1">
                <a:cs typeface="Arial" panose="020B0604020202020204" pitchFamily="34" charset="0"/>
              </a:rPr>
              <a:t>xx</a:t>
            </a:r>
            <a:r>
              <a:rPr lang="de-DE" altLang="de-DE" sz="3500" dirty="0">
                <a:cs typeface="Arial" panose="020B0604020202020204" pitchFamily="34" charset="0"/>
              </a:rPr>
              <a:t> </a:t>
            </a:r>
            <a:r>
              <a:rPr lang="de-DE" altLang="de-DE" sz="3500" dirty="0" err="1">
                <a:cs typeface="Arial" panose="020B0604020202020204" pitchFamily="34" charset="0"/>
              </a:rPr>
              <a:t>xx</a:t>
            </a:r>
            <a:r>
              <a:rPr lang="de-DE" altLang="de-DE" sz="3500" dirty="0">
                <a:cs typeface="Arial" panose="020B0604020202020204" pitchFamily="34" charset="0"/>
              </a:rPr>
              <a:t> xx] (Arial fett; Schriftgrad 35) </a:t>
            </a:r>
          </a:p>
          <a:p>
            <a:r>
              <a:rPr lang="de-DE" altLang="de-DE" sz="3500" dirty="0">
                <a:cs typeface="Arial" panose="020B0604020202020204" pitchFamily="34" charset="0"/>
              </a:rPr>
              <a:t>E-Mail: [</a:t>
            </a:r>
            <a:r>
              <a:rPr lang="de-DE" altLang="de-DE" sz="3500" dirty="0" err="1">
                <a:cs typeface="Arial" panose="020B0604020202020204" pitchFamily="34" charset="0"/>
              </a:rPr>
              <a:t>xxxxxxxxxxxxx@xxxxxxxxxxx.xx</a:t>
            </a:r>
            <a:r>
              <a:rPr lang="de-DE" altLang="de-DE" sz="3500" dirty="0">
                <a:cs typeface="Arial" panose="020B0604020202020204" pitchFamily="34" charset="0"/>
              </a:rPr>
              <a:t>] ● Homepage: [www.xxxxxxxxxxxxxxxxxxxxx.xx] (Arial fett; Schriftgrad 35)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659" y="429297"/>
            <a:ext cx="7890499" cy="389181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91990" y="429297"/>
            <a:ext cx="8784976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Hier ist Platz für Ihr Logo</a:t>
            </a:r>
          </a:p>
          <a:p>
            <a:endParaRPr lang="de-DE" sz="4400" dirty="0"/>
          </a:p>
          <a:p>
            <a:endParaRPr lang="de-DE" sz="4400" dirty="0" smtClean="0"/>
          </a:p>
          <a:p>
            <a:endParaRPr lang="de-DE" sz="4400" dirty="0" smtClean="0"/>
          </a:p>
          <a:p>
            <a:endParaRPr lang="de-DE" sz="4400" dirty="0"/>
          </a:p>
          <a:p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master_liga">
  <a:themeElements>
    <a:clrScheme name="postermaster_li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stermaster_lig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postermaster_li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master_li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master_li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master_li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master_li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master_li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master_li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master_li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master_li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master_li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master_li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master_li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postermaster_liga</Template>
  <TotalTime>0</TotalTime>
  <Words>387</Words>
  <Application>Microsoft Office PowerPoint</Application>
  <PresentationFormat>Benutzerdefiniert</PresentationFormat>
  <Paragraphs>59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postermaster_liga</vt:lpstr>
      <vt:lpstr>PowerPoint-Präsentation</vt:lpstr>
    </vt:vector>
  </TitlesOfParts>
  <Company>LIGA.NRW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ggeuter</dc:creator>
  <cp:lastModifiedBy>Severin, Susanne</cp:lastModifiedBy>
  <cp:revision>44</cp:revision>
  <dcterms:created xsi:type="dcterms:W3CDTF">2010-06-11T05:17:56Z</dcterms:created>
  <dcterms:modified xsi:type="dcterms:W3CDTF">2017-07-10T20:05:32Z</dcterms:modified>
</cp:coreProperties>
</file>