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0275213" cy="42767250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B"/>
    <a:srgbClr val="EAEAEA"/>
    <a:srgbClr val="DDDDDD"/>
    <a:srgbClr val="000000"/>
    <a:srgbClr val="B3B3B3"/>
    <a:srgbClr val="C7C7C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20" d="100"/>
          <a:sy n="20" d="100"/>
        </p:scale>
        <p:origin x="-2874" y="-156"/>
      </p:cViewPr>
      <p:guideLst>
        <p:guide orient="horz" pos="26304"/>
        <p:guide pos="17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13285788"/>
            <a:ext cx="25734963" cy="91678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34775"/>
            <a:ext cx="21191537" cy="10929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1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9979025"/>
            <a:ext cx="27246263" cy="2822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49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0363" y="1712913"/>
            <a:ext cx="6810375" cy="364902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3488" cy="3649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60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79025"/>
            <a:ext cx="27246263" cy="28224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9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75" y="27481213"/>
            <a:ext cx="25734963" cy="849471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0775" y="18126075"/>
            <a:ext cx="25734963" cy="9355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31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79025"/>
            <a:ext cx="13546138" cy="28224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3013" y="9979025"/>
            <a:ext cx="13547725" cy="28224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3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72625"/>
            <a:ext cx="13376275" cy="39893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62013"/>
            <a:ext cx="13376275" cy="24641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700" y="9572625"/>
            <a:ext cx="13381038" cy="39893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700" y="13562013"/>
            <a:ext cx="13381038" cy="24641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60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2913"/>
            <a:ext cx="27246263" cy="7127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7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8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59975" cy="7245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400" y="1703388"/>
            <a:ext cx="16924338" cy="36499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48738"/>
            <a:ext cx="9959975" cy="29254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60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075" y="29937075"/>
            <a:ext cx="18165763" cy="35337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075" y="3821113"/>
            <a:ext cx="18165763" cy="256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075" y="33470850"/>
            <a:ext cx="18165763" cy="501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45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800600"/>
            <a:ext cx="30275213" cy="345122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8" name="Picture 14" descr="LZG_Logo_deutsch_4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325" y="1004888"/>
            <a:ext cx="1000125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Logo_Gesundheitscamp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39624000"/>
            <a:ext cx="7488238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defTabSz="4173538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1565275" indent="-1565275" algn="l" defTabSz="4173538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3338" algn="l" defTabSz="4173538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16525" indent="-1042988" algn="l" defTabSz="4173538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04088" indent="-1042988" algn="l" defTabSz="4173538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391650" indent="-1044575" algn="l" defTabSz="4173538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9848850" indent="-1044575" algn="l" defTabSz="4173538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06050" indent="-1044575" algn="l" defTabSz="4173538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3250" indent="-1044575" algn="l" defTabSz="4173538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0450" indent="-1044575" algn="l" defTabSz="4173538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5943600"/>
            <a:ext cx="3027521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55555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398607" tIns="199306" rIns="398607" bIns="199306">
            <a:spAutoFit/>
          </a:bodyPr>
          <a:lstStyle/>
          <a:p>
            <a:pPr algn="ctr"/>
            <a:r>
              <a:rPr lang="de-DE" altLang="de-DE" sz="9000" b="1" dirty="0" smtClean="0">
                <a:solidFill>
                  <a:srgbClr val="00478B"/>
                </a:solidFill>
              </a:rPr>
              <a:t>Das B-Team</a:t>
            </a:r>
          </a:p>
          <a:p>
            <a:pPr algn="ctr"/>
            <a:r>
              <a:rPr lang="de-DE" altLang="de-DE" sz="9000" dirty="0" smtClean="0">
                <a:solidFill>
                  <a:srgbClr val="00478B"/>
                </a:solidFill>
              </a:rPr>
              <a:t>[Name der Schule; ggf. </a:t>
            </a:r>
            <a:r>
              <a:rPr lang="de-DE" altLang="de-DE" sz="9000" dirty="0" smtClean="0">
                <a:solidFill>
                  <a:srgbClr val="00478B"/>
                </a:solidFill>
              </a:rPr>
              <a:t>Logo(s) neben der Überschrift]</a:t>
            </a:r>
            <a:endParaRPr lang="de-DE" altLang="de-DE" sz="9000" dirty="0" smtClean="0">
              <a:solidFill>
                <a:srgbClr val="00478B"/>
              </a:solidFill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596663" y="19729442"/>
            <a:ext cx="12951658" cy="7112540"/>
          </a:xfrm>
          <a:prstGeom prst="rect">
            <a:avLst/>
          </a:prstGeom>
          <a:solidFill>
            <a:srgbClr val="00478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55614" y="27426438"/>
            <a:ext cx="15706128" cy="900000"/>
          </a:xfrm>
          <a:prstGeom prst="rect">
            <a:avLst/>
          </a:prstGeom>
          <a:solidFill>
            <a:srgbClr val="00478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3781653" y="10966528"/>
            <a:ext cx="15780872" cy="158754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[Text – Kurzbeschreibung Arial Schriftgrad 36]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3600" kern="0" dirty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dirty="0"/>
              <a:t>Beschreibung des Projektes nach Inhalt und Methode/Vorgehensweise zur Erreichung der Zielstellung; </a:t>
            </a:r>
            <a:r>
              <a:rPr lang="de-DE" altLang="de-DE" sz="3600" dirty="0" smtClean="0"/>
              <a:t>Ergebnisse; Herausstellen </a:t>
            </a:r>
            <a:r>
              <a:rPr lang="de-DE" altLang="de-DE" sz="3600" dirty="0"/>
              <a:t>der Besonderheiten des Projekts</a:t>
            </a:r>
            <a:endParaRPr kumimoji="0" lang="de-DE" altLang="de-D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678467" y="27414870"/>
            <a:ext cx="15463375" cy="10458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lIns="180000" tIns="180000" rIns="180000" bIns="18000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>
                <a:solidFill>
                  <a:schemeClr val="bg1"/>
                </a:solidFill>
              </a:rPr>
              <a:t>Steckbrief der [Name der </a:t>
            </a: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Schule]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Schulform: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Ort: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Anzahl Schülerinnen/Schüler: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Anzahl Lehrkräfte: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0" cap="none" spc="0" normalizeH="0" baseline="0" noProof="0" dirty="0" smtClean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[Text- Kurzbeschreibung der Schule Arial Schriftgröße 36]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de-DE" sz="3600" b="0" i="0" u="none" strike="noStrike" kern="0" cap="none" spc="0" normalizeH="0" baseline="0" noProof="0" dirty="0" smtClean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13781653" y="9719832"/>
            <a:ext cx="15780872" cy="900000"/>
          </a:xfrm>
          <a:prstGeom prst="rect">
            <a:avLst/>
          </a:prstGeom>
          <a:solidFill>
            <a:srgbClr val="00478B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3847341" y="9709272"/>
            <a:ext cx="14107689" cy="9790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b="1" dirty="0">
                <a:solidFill>
                  <a:schemeClr val="bg1"/>
                </a:solidFill>
              </a:rPr>
              <a:t>[Das Projekt des B-Teams </a:t>
            </a:r>
            <a:r>
              <a:rPr lang="de-DE" altLang="de-DE" sz="4000" b="1" dirty="0" smtClean="0">
                <a:solidFill>
                  <a:schemeClr val="bg1"/>
                </a:solidFill>
              </a:rPr>
              <a:t>– Titel Arial fett Schriftgrad 40] </a:t>
            </a:r>
            <a:endParaRPr lang="de-DE" altLang="de-DE" sz="4000" b="1" dirty="0">
              <a:solidFill>
                <a:schemeClr val="bg1"/>
              </a:solidFill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72589" y="19823511"/>
            <a:ext cx="12880841" cy="69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b="1" kern="0" dirty="0">
                <a:solidFill>
                  <a:srgbClr val="FFFFFF"/>
                </a:solidFill>
              </a:rPr>
              <a:t>Ihr erreicht das B-Team </a:t>
            </a:r>
            <a:r>
              <a:rPr lang="de-DE" altLang="de-DE" sz="4000" b="1" kern="0" dirty="0" smtClean="0">
                <a:solidFill>
                  <a:srgbClr val="FFFFFF"/>
                </a:solidFill>
              </a:rPr>
              <a:t> über</a:t>
            </a:r>
            <a:r>
              <a:rPr lang="de-DE" altLang="de-DE" sz="4000" b="1" kern="0" dirty="0">
                <a:solidFill>
                  <a:srgbClr val="FFFFFF"/>
                </a:solidFill>
              </a:rPr>
              <a:t>:</a:t>
            </a:r>
            <a:endParaRPr lang="de-DE" altLang="de-DE" sz="40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4000" b="1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kern="0" dirty="0">
                <a:solidFill>
                  <a:srgbClr val="FFFFFF"/>
                </a:solidFill>
                <a:cs typeface="Arial" panose="020B0604020202020204" pitchFamily="34" charset="0"/>
              </a:rPr>
              <a:t>Name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kern="0" dirty="0">
                <a:solidFill>
                  <a:srgbClr val="FFFFFF"/>
                </a:solidFill>
                <a:cs typeface="Arial" panose="020B0604020202020204" pitchFamily="34" charset="0"/>
              </a:rPr>
              <a:t>Tel</a:t>
            </a:r>
            <a:r>
              <a:rPr lang="de-DE" altLang="de-DE" sz="3600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.: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3600" kern="0" dirty="0">
                <a:solidFill>
                  <a:srgbClr val="FFFFFF"/>
                </a:solidFill>
                <a:cs typeface="Arial" panose="020B0604020202020204" pitchFamily="34" charset="0"/>
              </a:rPr>
              <a:t>Adresse: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600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E-Mail: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3600" kern="0" dirty="0">
                <a:solidFill>
                  <a:srgbClr val="FFFFFF"/>
                </a:solidFill>
                <a:cs typeface="Arial" panose="020B0604020202020204" pitchFamily="34" charset="0"/>
              </a:rPr>
              <a:t>Webseite</a:t>
            </a:r>
            <a:r>
              <a:rPr lang="de-DE" altLang="de-DE" sz="3600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:</a:t>
            </a:r>
            <a:endParaRPr lang="de-DE" altLang="de-DE" sz="3600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1" y="722774"/>
            <a:ext cx="6120679" cy="30188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64168" y="9719832"/>
            <a:ext cx="12938400" cy="969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altLang="de-DE" sz="2800" b="1" dirty="0" smtClean="0"/>
              <a:t>[Foto/Abbildung/Graphik/Tabelle;</a:t>
            </a:r>
            <a:r>
              <a:rPr lang="de-DE" altLang="de-DE" sz="2800" dirty="0" smtClean="0"/>
              <a:t> Fotos</a:t>
            </a: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mindestens </a:t>
            </a:r>
            <a:r>
              <a:rPr lang="de-DE" altLang="de-DE" sz="2800" dirty="0"/>
              <a:t>300dpi Auflösung; Format: </a:t>
            </a:r>
            <a:r>
              <a:rPr lang="de-DE" altLang="de-DE" sz="2800" dirty="0" err="1" smtClean="0"/>
              <a:t>jpg</a:t>
            </a:r>
            <a:r>
              <a:rPr lang="de-DE" altLang="de-DE" sz="2800" dirty="0" smtClean="0"/>
              <a:t>/</a:t>
            </a:r>
            <a:r>
              <a:rPr lang="de-DE" altLang="de-DE" sz="2800" dirty="0" err="1" smtClean="0"/>
              <a:t>tif</a:t>
            </a:r>
            <a:r>
              <a:rPr lang="de-DE" altLang="de-DE" sz="2800" dirty="0" smtClean="0"/>
              <a:t>/</a:t>
            </a:r>
            <a:r>
              <a:rPr lang="de-DE" altLang="de-DE" sz="2800" dirty="0" err="1" smtClean="0"/>
              <a:t>eps</a:t>
            </a:r>
            <a:r>
              <a:rPr lang="de-DE" altLang="de-DE" sz="2800" dirty="0" smtClean="0"/>
              <a:t>, </a:t>
            </a:r>
            <a:r>
              <a:rPr lang="de-DE" altLang="de-DE" sz="2000" b="1" dirty="0"/>
              <a:t>Beschriftung: Arial fett; Schriftgrad 20</a:t>
            </a:r>
            <a:r>
              <a:rPr lang="de-DE" altLang="de-DE" sz="2800" b="1" dirty="0" smtClean="0"/>
              <a:t>]</a:t>
            </a:r>
            <a:endParaRPr lang="de-DE" altLang="de-DE" sz="2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6669818" y="27426438"/>
            <a:ext cx="12938400" cy="969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altLang="de-DE" sz="2800" b="1" dirty="0" smtClean="0"/>
              <a:t>[Foto/Abbildung/Graphik/Tabelle;</a:t>
            </a:r>
            <a:r>
              <a:rPr lang="de-DE" altLang="de-DE" sz="2800" dirty="0" smtClean="0"/>
              <a:t> Fotos</a:t>
            </a:r>
            <a:r>
              <a:rPr lang="de-DE" altLang="de-DE" sz="2800" b="1" dirty="0" smtClean="0"/>
              <a:t> </a:t>
            </a:r>
            <a:r>
              <a:rPr lang="de-DE" altLang="de-DE" sz="2800" dirty="0" smtClean="0"/>
              <a:t>mindestens </a:t>
            </a:r>
            <a:r>
              <a:rPr lang="de-DE" altLang="de-DE" sz="2800" dirty="0"/>
              <a:t>300dpi Auflösung; Format: </a:t>
            </a:r>
            <a:r>
              <a:rPr lang="de-DE" altLang="de-DE" sz="2800" dirty="0" err="1" smtClean="0"/>
              <a:t>jpg</a:t>
            </a:r>
            <a:r>
              <a:rPr lang="de-DE" altLang="de-DE" sz="2800" dirty="0" smtClean="0"/>
              <a:t>/</a:t>
            </a:r>
            <a:r>
              <a:rPr lang="de-DE" altLang="de-DE" sz="2800" dirty="0" err="1" smtClean="0"/>
              <a:t>tif</a:t>
            </a:r>
            <a:r>
              <a:rPr lang="de-DE" altLang="de-DE" sz="2800" dirty="0" smtClean="0"/>
              <a:t>/</a:t>
            </a:r>
            <a:r>
              <a:rPr lang="de-DE" altLang="de-DE" sz="2800" dirty="0" err="1" smtClean="0"/>
              <a:t>eps</a:t>
            </a:r>
            <a:r>
              <a:rPr lang="de-DE" altLang="de-DE" sz="2800" dirty="0" smtClean="0"/>
              <a:t>, </a:t>
            </a:r>
            <a:r>
              <a:rPr lang="de-DE" altLang="de-DE" sz="2000" b="1" dirty="0"/>
              <a:t>Beschriftung: Arial fett; Schriftgrad 20</a:t>
            </a:r>
            <a:r>
              <a:rPr lang="de-DE" altLang="de-DE" sz="2800" b="1" dirty="0" smtClean="0"/>
              <a:t>]</a:t>
            </a:r>
            <a:endParaRPr lang="de-DE" altLang="de-DE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rlage_Poster_LZG_2016">
  <a:themeElements>
    <a:clrScheme name="Vorlage_Poster_LZG_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Poster_LZG_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Vorlage_Poster_LZG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oster_LZG_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oster_LZG_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oster_LZG_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oster_LZG_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Poster_LZG_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oster_LZG_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oster_LZG_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oster_LZG_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oster_LZG_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oster_LZG_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Poster_LZG_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Vorlage_Poster_LZG_2016</Template>
  <TotalTime>0</TotalTime>
  <Words>135</Words>
  <Application>Microsoft Office PowerPoint</Application>
  <PresentationFormat>Benutzerdefiniert</PresentationFormat>
  <Paragraphs>23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Vorlage_Poster_LZG_2016</vt:lpstr>
      <vt:lpstr>PowerPoint-Präsentation</vt:lpstr>
    </vt:vector>
  </TitlesOfParts>
  <Company>LZG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Feuerstein Stefan</dc:creator>
  <cp:lastModifiedBy>Feuerstein Stefan</cp:lastModifiedBy>
  <cp:revision>19</cp:revision>
  <cp:lastPrinted>2017-05-18T07:14:24Z</cp:lastPrinted>
  <dcterms:created xsi:type="dcterms:W3CDTF">2017-05-17T07:54:03Z</dcterms:created>
  <dcterms:modified xsi:type="dcterms:W3CDTF">2017-05-26T08:30:37Z</dcterms:modified>
</cp:coreProperties>
</file>