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802" r:id="rId3"/>
  </p:sldMasterIdLst>
  <p:notesMasterIdLst>
    <p:notesMasterId r:id="rId24"/>
  </p:notesMasterIdLst>
  <p:sldIdLst>
    <p:sldId id="266" r:id="rId4"/>
    <p:sldId id="581" r:id="rId5"/>
    <p:sldId id="608" r:id="rId6"/>
    <p:sldId id="609" r:id="rId7"/>
    <p:sldId id="610" r:id="rId8"/>
    <p:sldId id="611" r:id="rId9"/>
    <p:sldId id="582" r:id="rId10"/>
    <p:sldId id="584" r:id="rId11"/>
    <p:sldId id="583" r:id="rId12"/>
    <p:sldId id="587" r:id="rId13"/>
    <p:sldId id="588" r:id="rId14"/>
    <p:sldId id="589" r:id="rId15"/>
    <p:sldId id="590" r:id="rId16"/>
    <p:sldId id="591" r:id="rId17"/>
    <p:sldId id="592" r:id="rId18"/>
    <p:sldId id="593" r:id="rId19"/>
    <p:sldId id="594" r:id="rId20"/>
    <p:sldId id="595" r:id="rId21"/>
    <p:sldId id="596" r:id="rId22"/>
    <p:sldId id="597"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CC66"/>
    <a:srgbClr val="CC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2" autoAdjust="0"/>
    <p:restoredTop sz="86711" autoAdjust="0"/>
  </p:normalViewPr>
  <p:slideViewPr>
    <p:cSldViewPr>
      <p:cViewPr>
        <p:scale>
          <a:sx n="70" d="100"/>
          <a:sy n="70" d="100"/>
        </p:scale>
        <p:origin x="-762" y="-60"/>
      </p:cViewPr>
      <p:guideLst>
        <p:guide orient="horz" pos="2160"/>
        <p:guide pos="2880"/>
      </p:guideLst>
    </p:cSldViewPr>
  </p:slideViewPr>
  <p:notesTextViewPr>
    <p:cViewPr>
      <p:scale>
        <a:sx n="1" d="1"/>
        <a:sy n="1" d="1"/>
      </p:scale>
      <p:origin x="0" y="0"/>
    </p:cViewPr>
  </p:notesTextViewPr>
  <p:sorterViewPr>
    <p:cViewPr>
      <p:scale>
        <a:sx n="100" d="100"/>
        <a:sy n="100" d="100"/>
      </p:scale>
      <p:origin x="0" y="81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233"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66BBB-7EA6-45B4-B788-0CB1E2DF4816}" type="doc">
      <dgm:prSet loTypeId="urn:microsoft.com/office/officeart/2011/layout/HexagonRadial" loCatId="cycle" qsTypeId="urn:microsoft.com/office/officeart/2005/8/quickstyle/simple5" qsCatId="simple" csTypeId="urn:microsoft.com/office/officeart/2005/8/colors/colorful1" csCatId="colorful" phldr="1"/>
      <dgm:spPr/>
      <dgm:t>
        <a:bodyPr/>
        <a:lstStyle/>
        <a:p>
          <a:endParaRPr lang="de-DE"/>
        </a:p>
      </dgm:t>
    </dgm:pt>
    <dgm:pt modelId="{28BD3025-9B9C-48B2-BC14-A93CDE5A1E3A}">
      <dgm:prSet phldrT="[Text]" custT="1"/>
      <dgm:spPr>
        <a:solidFill>
          <a:schemeClr val="accent4"/>
        </a:solidFill>
      </dgm:spPr>
      <dgm:t>
        <a:bodyPr/>
        <a:lstStyle/>
        <a:p>
          <a:r>
            <a:rPr lang="de-DE" sz="1600" b="1" dirty="0" smtClean="0">
              <a:solidFill>
                <a:srgbClr val="FFFF00"/>
              </a:solidFill>
            </a:rPr>
            <a:t>Qualitäts-sicherung</a:t>
          </a:r>
        </a:p>
        <a:p>
          <a:r>
            <a:rPr lang="de-DE" sz="1600" b="1" dirty="0" smtClean="0">
              <a:solidFill>
                <a:srgbClr val="FFFF00"/>
              </a:solidFill>
            </a:rPr>
            <a:t>Qualitäts-entwicklung</a:t>
          </a:r>
        </a:p>
        <a:p>
          <a:r>
            <a:rPr lang="de-DE" sz="1600" b="1" dirty="0" smtClean="0">
              <a:solidFill>
                <a:srgbClr val="FFFF00"/>
              </a:solidFill>
            </a:rPr>
            <a:t>Qualitäts-management</a:t>
          </a:r>
          <a:endParaRPr lang="de-DE" sz="1600" b="1" dirty="0">
            <a:solidFill>
              <a:srgbClr val="FFFF00"/>
            </a:solidFill>
          </a:endParaRPr>
        </a:p>
      </dgm:t>
    </dgm:pt>
    <dgm:pt modelId="{F9138EEA-451A-433D-860D-2E6EEBEC101E}" type="parTrans" cxnId="{4A8A0095-049A-49CF-92C0-4B9AC85FF586}">
      <dgm:prSet/>
      <dgm:spPr/>
      <dgm:t>
        <a:bodyPr/>
        <a:lstStyle/>
        <a:p>
          <a:endParaRPr lang="de-DE"/>
        </a:p>
      </dgm:t>
    </dgm:pt>
    <dgm:pt modelId="{DAE8B14E-2E54-426F-B054-3C54BD49571C}" type="sibTrans" cxnId="{4A8A0095-049A-49CF-92C0-4B9AC85FF586}">
      <dgm:prSet/>
      <dgm:spPr/>
      <dgm:t>
        <a:bodyPr/>
        <a:lstStyle/>
        <a:p>
          <a:endParaRPr lang="de-DE"/>
        </a:p>
      </dgm:t>
    </dgm:pt>
    <dgm:pt modelId="{11D2789C-0F4A-4A07-B67E-32F46FFD7C93}">
      <dgm:prSet phldrT="[Text]" custT="1"/>
      <dgm:spPr>
        <a:solidFill>
          <a:srgbClr val="C00000"/>
        </a:solidFill>
      </dgm:spPr>
      <dgm:t>
        <a:bodyPr/>
        <a:lstStyle/>
        <a:p>
          <a:r>
            <a:rPr lang="de-DE" sz="1600" b="1" dirty="0"/>
            <a:t>Leitbild der Schule</a:t>
          </a:r>
        </a:p>
      </dgm:t>
    </dgm:pt>
    <dgm:pt modelId="{7DFD5C27-DE0F-40A8-9AC0-18B0C2489D79}" type="parTrans" cxnId="{B9139206-2DFD-4235-B158-E5788FDCCC7E}">
      <dgm:prSet/>
      <dgm:spPr/>
      <dgm:t>
        <a:bodyPr/>
        <a:lstStyle/>
        <a:p>
          <a:endParaRPr lang="de-DE"/>
        </a:p>
      </dgm:t>
    </dgm:pt>
    <dgm:pt modelId="{44D48230-DE26-4A2C-A33A-BEC9B2329AF7}" type="sibTrans" cxnId="{B9139206-2DFD-4235-B158-E5788FDCCC7E}">
      <dgm:prSet/>
      <dgm:spPr/>
      <dgm:t>
        <a:bodyPr/>
        <a:lstStyle/>
        <a:p>
          <a:endParaRPr lang="de-DE"/>
        </a:p>
      </dgm:t>
    </dgm:pt>
    <dgm:pt modelId="{8AC945BC-0FF7-404B-9F93-03DBFE192901}">
      <dgm:prSet phldrT="[Text]" custT="1"/>
      <dgm:spPr>
        <a:solidFill>
          <a:srgbClr val="00CC66"/>
        </a:solidFill>
        <a:ln>
          <a:solidFill>
            <a:schemeClr val="tx1"/>
          </a:solidFill>
        </a:ln>
      </dgm:spPr>
      <dgm:t>
        <a:bodyPr/>
        <a:lstStyle/>
        <a:p>
          <a:r>
            <a:rPr lang="de-DE" sz="1600" b="1" dirty="0"/>
            <a:t>Konzepte für einzelne Arbeitsfelder</a:t>
          </a:r>
        </a:p>
      </dgm:t>
    </dgm:pt>
    <dgm:pt modelId="{5D15EE0F-AAFB-43EE-BD78-A7A0E8FC9A4E}" type="parTrans" cxnId="{8CF4470D-8D20-4A37-951B-D5165C1C17A7}">
      <dgm:prSet/>
      <dgm:spPr/>
      <dgm:t>
        <a:bodyPr/>
        <a:lstStyle/>
        <a:p>
          <a:endParaRPr lang="de-DE"/>
        </a:p>
      </dgm:t>
    </dgm:pt>
    <dgm:pt modelId="{FE7C7E59-4312-43D5-9F5A-D520ACDECDA2}" type="sibTrans" cxnId="{8CF4470D-8D20-4A37-951B-D5165C1C17A7}">
      <dgm:prSet/>
      <dgm:spPr/>
      <dgm:t>
        <a:bodyPr/>
        <a:lstStyle/>
        <a:p>
          <a:endParaRPr lang="de-DE"/>
        </a:p>
      </dgm:t>
    </dgm:pt>
    <dgm:pt modelId="{F44141B0-8253-44B5-8BD8-971AAE431EF3}">
      <dgm:prSet phldrT="[Text]" custT="1"/>
      <dgm:spPr>
        <a:solidFill>
          <a:srgbClr val="00CC66"/>
        </a:solidFill>
      </dgm:spPr>
      <dgm:t>
        <a:bodyPr/>
        <a:lstStyle/>
        <a:p>
          <a:r>
            <a:rPr lang="de-DE" sz="1600" b="1" dirty="0"/>
            <a:t>Handlungs-leitlinien für Schlüssel-situationen</a:t>
          </a:r>
        </a:p>
      </dgm:t>
    </dgm:pt>
    <dgm:pt modelId="{CFDC7DCC-E31A-489A-A34A-BC47BC8771D2}" type="parTrans" cxnId="{F486EA78-2BD6-4EA8-BEBC-88F7254D3908}">
      <dgm:prSet/>
      <dgm:spPr/>
      <dgm:t>
        <a:bodyPr/>
        <a:lstStyle/>
        <a:p>
          <a:endParaRPr lang="de-DE"/>
        </a:p>
      </dgm:t>
    </dgm:pt>
    <dgm:pt modelId="{1E3B36FB-F690-4AF9-9382-0986FDC18037}" type="sibTrans" cxnId="{F486EA78-2BD6-4EA8-BEBC-88F7254D3908}">
      <dgm:prSet/>
      <dgm:spPr/>
      <dgm:t>
        <a:bodyPr/>
        <a:lstStyle/>
        <a:p>
          <a:endParaRPr lang="de-DE"/>
        </a:p>
      </dgm:t>
    </dgm:pt>
    <dgm:pt modelId="{627A978E-4100-44EC-9E48-4989D0E351D8}">
      <dgm:prSet phldrT="[Text]" custT="1"/>
      <dgm:spPr/>
      <dgm:t>
        <a:bodyPr/>
        <a:lstStyle/>
        <a:p>
          <a:r>
            <a:rPr lang="de-DE" sz="1600" b="1" dirty="0" err="1" smtClean="0"/>
            <a:t>systema</a:t>
          </a:r>
          <a:r>
            <a:rPr lang="de-DE" sz="1600" b="1" dirty="0" smtClean="0"/>
            <a:t>-tische </a:t>
          </a:r>
          <a:r>
            <a:rPr lang="de-DE" sz="1600" b="1" dirty="0"/>
            <a:t>Evaluation</a:t>
          </a:r>
        </a:p>
      </dgm:t>
    </dgm:pt>
    <dgm:pt modelId="{48B3525F-5FED-4C2A-8CF2-6037D223B823}" type="parTrans" cxnId="{223B6051-20DF-4B85-881B-8130EAFC9F9E}">
      <dgm:prSet/>
      <dgm:spPr/>
      <dgm:t>
        <a:bodyPr/>
        <a:lstStyle/>
        <a:p>
          <a:endParaRPr lang="de-DE"/>
        </a:p>
      </dgm:t>
    </dgm:pt>
    <dgm:pt modelId="{2D658269-D72B-49AD-A692-B987F2127E02}" type="sibTrans" cxnId="{223B6051-20DF-4B85-881B-8130EAFC9F9E}">
      <dgm:prSet/>
      <dgm:spPr/>
      <dgm:t>
        <a:bodyPr/>
        <a:lstStyle/>
        <a:p>
          <a:endParaRPr lang="de-DE"/>
        </a:p>
      </dgm:t>
    </dgm:pt>
    <dgm:pt modelId="{E3AA0E6E-DA98-4C9F-B985-8E06C1835C1C}">
      <dgm:prSet phldrT="[Text]" custT="1"/>
      <dgm:spPr>
        <a:solidFill>
          <a:schemeClr val="accent6">
            <a:lumMod val="75000"/>
          </a:schemeClr>
        </a:solidFill>
      </dgm:spPr>
      <dgm:t>
        <a:bodyPr/>
        <a:lstStyle/>
        <a:p>
          <a:r>
            <a:rPr lang="de-DE" sz="1600" b="1" dirty="0" smtClean="0"/>
            <a:t>Team und kollegiale Unter-stützung</a:t>
          </a:r>
          <a:endParaRPr lang="de-DE" sz="1600" b="1" dirty="0"/>
        </a:p>
      </dgm:t>
    </dgm:pt>
    <dgm:pt modelId="{E66452F5-51C0-4CEA-A2EE-9034B46539BD}" type="parTrans" cxnId="{DCD3FC38-6C17-4B30-98C0-03A1BD08A9B7}">
      <dgm:prSet/>
      <dgm:spPr/>
      <dgm:t>
        <a:bodyPr/>
        <a:lstStyle/>
        <a:p>
          <a:endParaRPr lang="de-DE"/>
        </a:p>
      </dgm:t>
    </dgm:pt>
    <dgm:pt modelId="{DAAAD2F8-D240-4EB5-8F93-C3B062C82D0E}" type="sibTrans" cxnId="{DCD3FC38-6C17-4B30-98C0-03A1BD08A9B7}">
      <dgm:prSet/>
      <dgm:spPr/>
      <dgm:t>
        <a:bodyPr/>
        <a:lstStyle/>
        <a:p>
          <a:endParaRPr lang="de-DE"/>
        </a:p>
      </dgm:t>
    </dgm:pt>
    <dgm:pt modelId="{FC8C4BCA-7B97-4E12-AB81-602DAD652C4E}">
      <dgm:prSet phldrT="[Text]" custT="1"/>
      <dgm:spPr>
        <a:solidFill>
          <a:schemeClr val="accent6">
            <a:lumMod val="75000"/>
          </a:schemeClr>
        </a:solidFill>
      </dgm:spPr>
      <dgm:t>
        <a:bodyPr/>
        <a:lstStyle/>
        <a:p>
          <a:r>
            <a:rPr lang="de-DE" sz="1600" b="1" dirty="0" smtClean="0"/>
            <a:t>Qualitäts-zirkel</a:t>
          </a:r>
          <a:r>
            <a:rPr lang="de-DE" sz="1600" b="1" dirty="0"/>
            <a:t>/ </a:t>
          </a:r>
          <a:r>
            <a:rPr lang="de-DE" sz="1600" b="1" dirty="0" smtClean="0"/>
            <a:t>Steuer-gruppe</a:t>
          </a:r>
          <a:endParaRPr lang="de-DE" sz="1600" b="1" dirty="0"/>
        </a:p>
      </dgm:t>
    </dgm:pt>
    <dgm:pt modelId="{DD536DDD-13FA-418B-A221-4E103AA057C6}" type="parTrans" cxnId="{6AE6B819-598C-4F9F-96B1-2CBE484990A1}">
      <dgm:prSet/>
      <dgm:spPr/>
      <dgm:t>
        <a:bodyPr/>
        <a:lstStyle/>
        <a:p>
          <a:endParaRPr lang="de-DE"/>
        </a:p>
      </dgm:t>
    </dgm:pt>
    <dgm:pt modelId="{2950EAB2-5AB9-42E6-B3EF-A0E42F359AD3}" type="sibTrans" cxnId="{6AE6B819-598C-4F9F-96B1-2CBE484990A1}">
      <dgm:prSet/>
      <dgm:spPr/>
      <dgm:t>
        <a:bodyPr/>
        <a:lstStyle/>
        <a:p>
          <a:endParaRPr lang="de-DE"/>
        </a:p>
      </dgm:t>
    </dgm:pt>
    <dgm:pt modelId="{7B6045E4-C4A4-4843-B63B-4972E1997344}">
      <dgm:prSet phldrT="[Text]"/>
      <dgm:spPr>
        <a:solidFill>
          <a:schemeClr val="accent6">
            <a:lumMod val="75000"/>
          </a:schemeClr>
        </a:solidFill>
      </dgm:spPr>
      <dgm:t>
        <a:bodyPr/>
        <a:lstStyle/>
        <a:p>
          <a:endParaRPr lang="de-DE"/>
        </a:p>
      </dgm:t>
    </dgm:pt>
    <dgm:pt modelId="{FB64AF09-7963-4613-B9F6-064473A24787}" type="parTrans" cxnId="{1328294F-5D28-4AFC-94CC-A78B9ED922EF}">
      <dgm:prSet/>
      <dgm:spPr/>
      <dgm:t>
        <a:bodyPr/>
        <a:lstStyle/>
        <a:p>
          <a:endParaRPr lang="de-DE"/>
        </a:p>
      </dgm:t>
    </dgm:pt>
    <dgm:pt modelId="{B515DF7F-BE37-4330-A607-AB92B1BE8A9C}" type="sibTrans" cxnId="{1328294F-5D28-4AFC-94CC-A78B9ED922EF}">
      <dgm:prSet/>
      <dgm:spPr/>
      <dgm:t>
        <a:bodyPr/>
        <a:lstStyle/>
        <a:p>
          <a:endParaRPr lang="de-DE"/>
        </a:p>
      </dgm:t>
    </dgm:pt>
    <dgm:pt modelId="{33DA13E0-7037-47DF-AB6B-9B7995ED9285}">
      <dgm:prSet phldrT="[Text]"/>
      <dgm:spPr>
        <a:solidFill>
          <a:schemeClr val="accent6">
            <a:lumMod val="75000"/>
          </a:schemeClr>
        </a:solidFill>
      </dgm:spPr>
      <dgm:t>
        <a:bodyPr/>
        <a:lstStyle/>
        <a:p>
          <a:endParaRPr lang="de-DE"/>
        </a:p>
      </dgm:t>
    </dgm:pt>
    <dgm:pt modelId="{1351B3D8-955F-450A-84F9-3E254372D6CC}" type="parTrans" cxnId="{C22713A8-0165-468E-A53E-81434930E8EF}">
      <dgm:prSet/>
      <dgm:spPr/>
      <dgm:t>
        <a:bodyPr/>
        <a:lstStyle/>
        <a:p>
          <a:endParaRPr lang="de-DE"/>
        </a:p>
      </dgm:t>
    </dgm:pt>
    <dgm:pt modelId="{B238879C-3B39-4909-AD3C-96862CCB4792}" type="sibTrans" cxnId="{C22713A8-0165-468E-A53E-81434930E8EF}">
      <dgm:prSet/>
      <dgm:spPr/>
      <dgm:t>
        <a:bodyPr/>
        <a:lstStyle/>
        <a:p>
          <a:endParaRPr lang="de-DE"/>
        </a:p>
      </dgm:t>
    </dgm:pt>
    <dgm:pt modelId="{5A04F26E-A687-407A-BE4D-F1F4EFAC741B}" type="pres">
      <dgm:prSet presAssocID="{7CB66BBB-7EA6-45B4-B788-0CB1E2DF4816}" presName="Name0" presStyleCnt="0">
        <dgm:presLayoutVars>
          <dgm:chMax val="1"/>
          <dgm:chPref val="1"/>
          <dgm:dir/>
          <dgm:animOne val="branch"/>
          <dgm:animLvl val="lvl"/>
        </dgm:presLayoutVars>
      </dgm:prSet>
      <dgm:spPr/>
      <dgm:t>
        <a:bodyPr/>
        <a:lstStyle/>
        <a:p>
          <a:endParaRPr lang="de-DE"/>
        </a:p>
      </dgm:t>
    </dgm:pt>
    <dgm:pt modelId="{1D6A0F43-1333-47E4-8571-36780DB6BE8F}" type="pres">
      <dgm:prSet presAssocID="{28BD3025-9B9C-48B2-BC14-A93CDE5A1E3A}" presName="Parent" presStyleLbl="node0" presStyleIdx="0" presStyleCnt="1">
        <dgm:presLayoutVars>
          <dgm:chMax val="6"/>
          <dgm:chPref val="6"/>
        </dgm:presLayoutVars>
      </dgm:prSet>
      <dgm:spPr/>
      <dgm:t>
        <a:bodyPr/>
        <a:lstStyle/>
        <a:p>
          <a:endParaRPr lang="de-DE"/>
        </a:p>
      </dgm:t>
    </dgm:pt>
    <dgm:pt modelId="{D168278A-E0FD-48AE-9216-DE95DB04468F}" type="pres">
      <dgm:prSet presAssocID="{11D2789C-0F4A-4A07-B67E-32F46FFD7C93}" presName="Accent1" presStyleCnt="0"/>
      <dgm:spPr/>
    </dgm:pt>
    <dgm:pt modelId="{96ED8443-B060-4F7E-86DA-A3CFDD940C47}" type="pres">
      <dgm:prSet presAssocID="{11D2789C-0F4A-4A07-B67E-32F46FFD7C93}" presName="Accent" presStyleLbl="bgShp" presStyleIdx="0" presStyleCnt="6"/>
      <dgm:spPr/>
    </dgm:pt>
    <dgm:pt modelId="{A0ECFA65-CB21-472D-BAFA-068EE0DEE488}" type="pres">
      <dgm:prSet presAssocID="{11D2789C-0F4A-4A07-B67E-32F46FFD7C93}" presName="Child1" presStyleLbl="node1" presStyleIdx="0" presStyleCnt="6">
        <dgm:presLayoutVars>
          <dgm:chMax val="0"/>
          <dgm:chPref val="0"/>
          <dgm:bulletEnabled val="1"/>
        </dgm:presLayoutVars>
      </dgm:prSet>
      <dgm:spPr/>
      <dgm:t>
        <a:bodyPr/>
        <a:lstStyle/>
        <a:p>
          <a:endParaRPr lang="de-DE"/>
        </a:p>
      </dgm:t>
    </dgm:pt>
    <dgm:pt modelId="{628B7092-825E-4478-A811-BED4D044DB6E}" type="pres">
      <dgm:prSet presAssocID="{8AC945BC-0FF7-404B-9F93-03DBFE192901}" presName="Accent2" presStyleCnt="0"/>
      <dgm:spPr/>
    </dgm:pt>
    <dgm:pt modelId="{D8D2FCCE-8A8D-4662-A263-F06563FA487F}" type="pres">
      <dgm:prSet presAssocID="{8AC945BC-0FF7-404B-9F93-03DBFE192901}" presName="Accent" presStyleLbl="bgShp" presStyleIdx="1" presStyleCnt="6"/>
      <dgm:spPr>
        <a:noFill/>
      </dgm:spPr>
    </dgm:pt>
    <dgm:pt modelId="{D13EB7DB-DA7F-4BB4-9570-C8C6BEA891ED}" type="pres">
      <dgm:prSet presAssocID="{8AC945BC-0FF7-404B-9F93-03DBFE192901}" presName="Child2" presStyleLbl="node1" presStyleIdx="1" presStyleCnt="6">
        <dgm:presLayoutVars>
          <dgm:chMax val="0"/>
          <dgm:chPref val="0"/>
          <dgm:bulletEnabled val="1"/>
        </dgm:presLayoutVars>
      </dgm:prSet>
      <dgm:spPr/>
      <dgm:t>
        <a:bodyPr/>
        <a:lstStyle/>
        <a:p>
          <a:endParaRPr lang="de-DE"/>
        </a:p>
      </dgm:t>
    </dgm:pt>
    <dgm:pt modelId="{3E93A7B2-B3AD-4847-BA6D-B4C15D08ABA9}" type="pres">
      <dgm:prSet presAssocID="{F44141B0-8253-44B5-8BD8-971AAE431EF3}" presName="Accent3" presStyleCnt="0"/>
      <dgm:spPr/>
    </dgm:pt>
    <dgm:pt modelId="{889E90F2-0D5D-441C-B081-B719513C3C85}" type="pres">
      <dgm:prSet presAssocID="{F44141B0-8253-44B5-8BD8-971AAE431EF3}" presName="Accent" presStyleLbl="bgShp" presStyleIdx="2" presStyleCnt="6"/>
      <dgm:spPr>
        <a:noFill/>
      </dgm:spPr>
    </dgm:pt>
    <dgm:pt modelId="{15EAF968-16FD-4DAD-A48A-6A62C276A0D4}" type="pres">
      <dgm:prSet presAssocID="{F44141B0-8253-44B5-8BD8-971AAE431EF3}" presName="Child3" presStyleLbl="node1" presStyleIdx="2" presStyleCnt="6">
        <dgm:presLayoutVars>
          <dgm:chMax val="0"/>
          <dgm:chPref val="0"/>
          <dgm:bulletEnabled val="1"/>
        </dgm:presLayoutVars>
      </dgm:prSet>
      <dgm:spPr/>
      <dgm:t>
        <a:bodyPr/>
        <a:lstStyle/>
        <a:p>
          <a:endParaRPr lang="de-DE"/>
        </a:p>
      </dgm:t>
    </dgm:pt>
    <dgm:pt modelId="{F73D7BE8-278B-45C0-8468-9E0E477A8EBA}" type="pres">
      <dgm:prSet presAssocID="{627A978E-4100-44EC-9E48-4989D0E351D8}" presName="Accent4" presStyleCnt="0"/>
      <dgm:spPr/>
    </dgm:pt>
    <dgm:pt modelId="{D7C78421-9A6C-4DFA-8F2F-5B63263AD71C}" type="pres">
      <dgm:prSet presAssocID="{627A978E-4100-44EC-9E48-4989D0E351D8}" presName="Accent" presStyleLbl="bgShp" presStyleIdx="3" presStyleCnt="6"/>
      <dgm:spPr>
        <a:noFill/>
      </dgm:spPr>
    </dgm:pt>
    <dgm:pt modelId="{D9BE078A-872D-4CE5-B95A-5CB565323B67}" type="pres">
      <dgm:prSet presAssocID="{627A978E-4100-44EC-9E48-4989D0E351D8}" presName="Child4" presStyleLbl="node1" presStyleIdx="3" presStyleCnt="6">
        <dgm:presLayoutVars>
          <dgm:chMax val="0"/>
          <dgm:chPref val="0"/>
          <dgm:bulletEnabled val="1"/>
        </dgm:presLayoutVars>
      </dgm:prSet>
      <dgm:spPr/>
      <dgm:t>
        <a:bodyPr/>
        <a:lstStyle/>
        <a:p>
          <a:endParaRPr lang="de-DE"/>
        </a:p>
      </dgm:t>
    </dgm:pt>
    <dgm:pt modelId="{A98731E5-9CE0-4662-A18A-B7F66DD68760}" type="pres">
      <dgm:prSet presAssocID="{E3AA0E6E-DA98-4C9F-B985-8E06C1835C1C}" presName="Accent5" presStyleCnt="0"/>
      <dgm:spPr/>
    </dgm:pt>
    <dgm:pt modelId="{883069A6-A321-4DF4-9320-A6BF7864213B}" type="pres">
      <dgm:prSet presAssocID="{E3AA0E6E-DA98-4C9F-B985-8E06C1835C1C}" presName="Accent" presStyleLbl="bgShp" presStyleIdx="4" presStyleCnt="6"/>
      <dgm:spPr>
        <a:noFill/>
      </dgm:spPr>
    </dgm:pt>
    <dgm:pt modelId="{30D0B6FA-A1EE-4C11-AEE8-22A337DFF6F0}" type="pres">
      <dgm:prSet presAssocID="{E3AA0E6E-DA98-4C9F-B985-8E06C1835C1C}" presName="Child5" presStyleLbl="node1" presStyleIdx="4" presStyleCnt="6">
        <dgm:presLayoutVars>
          <dgm:chMax val="0"/>
          <dgm:chPref val="0"/>
          <dgm:bulletEnabled val="1"/>
        </dgm:presLayoutVars>
      </dgm:prSet>
      <dgm:spPr/>
      <dgm:t>
        <a:bodyPr/>
        <a:lstStyle/>
        <a:p>
          <a:endParaRPr lang="de-DE"/>
        </a:p>
      </dgm:t>
    </dgm:pt>
    <dgm:pt modelId="{55F13669-47A1-40E3-B6BE-2CA7F2578A27}" type="pres">
      <dgm:prSet presAssocID="{FC8C4BCA-7B97-4E12-AB81-602DAD652C4E}" presName="Accent6" presStyleCnt="0"/>
      <dgm:spPr/>
    </dgm:pt>
    <dgm:pt modelId="{E3B07648-E071-4DCD-BCB7-F08631F1F4FA}" type="pres">
      <dgm:prSet presAssocID="{FC8C4BCA-7B97-4E12-AB81-602DAD652C4E}" presName="Accent" presStyleLbl="bgShp" presStyleIdx="5" presStyleCnt="6"/>
      <dgm:spPr>
        <a:noFill/>
      </dgm:spPr>
    </dgm:pt>
    <dgm:pt modelId="{3E465D1B-28F7-4544-8EA1-FB47A2E7432D}" type="pres">
      <dgm:prSet presAssocID="{FC8C4BCA-7B97-4E12-AB81-602DAD652C4E}" presName="Child6" presStyleLbl="node1" presStyleIdx="5" presStyleCnt="6">
        <dgm:presLayoutVars>
          <dgm:chMax val="0"/>
          <dgm:chPref val="0"/>
          <dgm:bulletEnabled val="1"/>
        </dgm:presLayoutVars>
      </dgm:prSet>
      <dgm:spPr/>
      <dgm:t>
        <a:bodyPr/>
        <a:lstStyle/>
        <a:p>
          <a:endParaRPr lang="de-DE"/>
        </a:p>
      </dgm:t>
    </dgm:pt>
  </dgm:ptLst>
  <dgm:cxnLst>
    <dgm:cxn modelId="{1328294F-5D28-4AFC-94CC-A78B9ED922EF}" srcId="{28BD3025-9B9C-48B2-BC14-A93CDE5A1E3A}" destId="{7B6045E4-C4A4-4843-B63B-4972E1997344}" srcOrd="7" destOrd="0" parTransId="{FB64AF09-7963-4613-B9F6-064473A24787}" sibTransId="{B515DF7F-BE37-4330-A607-AB92B1BE8A9C}"/>
    <dgm:cxn modelId="{8EDD0DC6-F8D6-40A2-B217-DC0593E0CBC3}" type="presOf" srcId="{627A978E-4100-44EC-9E48-4989D0E351D8}" destId="{D9BE078A-872D-4CE5-B95A-5CB565323B67}" srcOrd="0" destOrd="0" presId="urn:microsoft.com/office/officeart/2011/layout/HexagonRadial"/>
    <dgm:cxn modelId="{BEFB430C-90D7-4150-A80F-857B73DC10F1}" type="presOf" srcId="{28BD3025-9B9C-48B2-BC14-A93CDE5A1E3A}" destId="{1D6A0F43-1333-47E4-8571-36780DB6BE8F}" srcOrd="0" destOrd="0" presId="urn:microsoft.com/office/officeart/2011/layout/HexagonRadial"/>
    <dgm:cxn modelId="{290FF751-0B70-4D66-B35F-3CFA53A9113F}" type="presOf" srcId="{F44141B0-8253-44B5-8BD8-971AAE431EF3}" destId="{15EAF968-16FD-4DAD-A48A-6A62C276A0D4}" srcOrd="0" destOrd="0" presId="urn:microsoft.com/office/officeart/2011/layout/HexagonRadial"/>
    <dgm:cxn modelId="{F4469329-4DF4-41B1-9451-823CC7E1896D}" type="presOf" srcId="{FC8C4BCA-7B97-4E12-AB81-602DAD652C4E}" destId="{3E465D1B-28F7-4544-8EA1-FB47A2E7432D}" srcOrd="0" destOrd="0" presId="urn:microsoft.com/office/officeart/2011/layout/HexagonRadial"/>
    <dgm:cxn modelId="{DCD3FC38-6C17-4B30-98C0-03A1BD08A9B7}" srcId="{28BD3025-9B9C-48B2-BC14-A93CDE5A1E3A}" destId="{E3AA0E6E-DA98-4C9F-B985-8E06C1835C1C}" srcOrd="4" destOrd="0" parTransId="{E66452F5-51C0-4CEA-A2EE-9034B46539BD}" sibTransId="{DAAAD2F8-D240-4EB5-8F93-C3B062C82D0E}"/>
    <dgm:cxn modelId="{DC57E145-883A-4A21-8C04-ED32D81DD5A2}" type="presOf" srcId="{7CB66BBB-7EA6-45B4-B788-0CB1E2DF4816}" destId="{5A04F26E-A687-407A-BE4D-F1F4EFAC741B}" srcOrd="0" destOrd="0" presId="urn:microsoft.com/office/officeart/2011/layout/HexagonRadial"/>
    <dgm:cxn modelId="{41FEE844-4CFD-4399-BB92-3FBEF1DF9BF3}" type="presOf" srcId="{8AC945BC-0FF7-404B-9F93-03DBFE192901}" destId="{D13EB7DB-DA7F-4BB4-9570-C8C6BEA891ED}" srcOrd="0" destOrd="0" presId="urn:microsoft.com/office/officeart/2011/layout/HexagonRadial"/>
    <dgm:cxn modelId="{08064514-BC7D-4F66-9135-FD7257C47F28}" type="presOf" srcId="{E3AA0E6E-DA98-4C9F-B985-8E06C1835C1C}" destId="{30D0B6FA-A1EE-4C11-AEE8-22A337DFF6F0}" srcOrd="0" destOrd="0" presId="urn:microsoft.com/office/officeart/2011/layout/HexagonRadial"/>
    <dgm:cxn modelId="{B26EE808-A5DA-43F8-B4D9-589867EEE13E}" type="presOf" srcId="{11D2789C-0F4A-4A07-B67E-32F46FFD7C93}" destId="{A0ECFA65-CB21-472D-BAFA-068EE0DEE488}" srcOrd="0" destOrd="0" presId="urn:microsoft.com/office/officeart/2011/layout/HexagonRadial"/>
    <dgm:cxn modelId="{4A8A0095-049A-49CF-92C0-4B9AC85FF586}" srcId="{7CB66BBB-7EA6-45B4-B788-0CB1E2DF4816}" destId="{28BD3025-9B9C-48B2-BC14-A93CDE5A1E3A}" srcOrd="0" destOrd="0" parTransId="{F9138EEA-451A-433D-860D-2E6EEBEC101E}" sibTransId="{DAE8B14E-2E54-426F-B054-3C54BD49571C}"/>
    <dgm:cxn modelId="{C22713A8-0165-468E-A53E-81434930E8EF}" srcId="{28BD3025-9B9C-48B2-BC14-A93CDE5A1E3A}" destId="{33DA13E0-7037-47DF-AB6B-9B7995ED9285}" srcOrd="6" destOrd="0" parTransId="{1351B3D8-955F-450A-84F9-3E254372D6CC}" sibTransId="{B238879C-3B39-4909-AD3C-96862CCB4792}"/>
    <dgm:cxn modelId="{223B6051-20DF-4B85-881B-8130EAFC9F9E}" srcId="{28BD3025-9B9C-48B2-BC14-A93CDE5A1E3A}" destId="{627A978E-4100-44EC-9E48-4989D0E351D8}" srcOrd="3" destOrd="0" parTransId="{48B3525F-5FED-4C2A-8CF2-6037D223B823}" sibTransId="{2D658269-D72B-49AD-A692-B987F2127E02}"/>
    <dgm:cxn modelId="{8CF4470D-8D20-4A37-951B-D5165C1C17A7}" srcId="{28BD3025-9B9C-48B2-BC14-A93CDE5A1E3A}" destId="{8AC945BC-0FF7-404B-9F93-03DBFE192901}" srcOrd="1" destOrd="0" parTransId="{5D15EE0F-AAFB-43EE-BD78-A7A0E8FC9A4E}" sibTransId="{FE7C7E59-4312-43D5-9F5A-D520ACDECDA2}"/>
    <dgm:cxn modelId="{B9139206-2DFD-4235-B158-E5788FDCCC7E}" srcId="{28BD3025-9B9C-48B2-BC14-A93CDE5A1E3A}" destId="{11D2789C-0F4A-4A07-B67E-32F46FFD7C93}" srcOrd="0" destOrd="0" parTransId="{7DFD5C27-DE0F-40A8-9AC0-18B0C2489D79}" sibTransId="{44D48230-DE26-4A2C-A33A-BEC9B2329AF7}"/>
    <dgm:cxn modelId="{6AE6B819-598C-4F9F-96B1-2CBE484990A1}" srcId="{28BD3025-9B9C-48B2-BC14-A93CDE5A1E3A}" destId="{FC8C4BCA-7B97-4E12-AB81-602DAD652C4E}" srcOrd="5" destOrd="0" parTransId="{DD536DDD-13FA-418B-A221-4E103AA057C6}" sibTransId="{2950EAB2-5AB9-42E6-B3EF-A0E42F359AD3}"/>
    <dgm:cxn modelId="{F486EA78-2BD6-4EA8-BEBC-88F7254D3908}" srcId="{28BD3025-9B9C-48B2-BC14-A93CDE5A1E3A}" destId="{F44141B0-8253-44B5-8BD8-971AAE431EF3}" srcOrd="2" destOrd="0" parTransId="{CFDC7DCC-E31A-489A-A34A-BC47BC8771D2}" sibTransId="{1E3B36FB-F690-4AF9-9382-0986FDC18037}"/>
    <dgm:cxn modelId="{2002AEBD-C089-4787-8D0F-2E7DEBBFEB4F}" type="presParOf" srcId="{5A04F26E-A687-407A-BE4D-F1F4EFAC741B}" destId="{1D6A0F43-1333-47E4-8571-36780DB6BE8F}" srcOrd="0" destOrd="0" presId="urn:microsoft.com/office/officeart/2011/layout/HexagonRadial"/>
    <dgm:cxn modelId="{884ABDDD-43C9-4092-B56F-2A09F93E1C46}" type="presParOf" srcId="{5A04F26E-A687-407A-BE4D-F1F4EFAC741B}" destId="{D168278A-E0FD-48AE-9216-DE95DB04468F}" srcOrd="1" destOrd="0" presId="urn:microsoft.com/office/officeart/2011/layout/HexagonRadial"/>
    <dgm:cxn modelId="{36D8E2B5-C17E-4CA8-A286-8D2CABE468F6}" type="presParOf" srcId="{D168278A-E0FD-48AE-9216-DE95DB04468F}" destId="{96ED8443-B060-4F7E-86DA-A3CFDD940C47}" srcOrd="0" destOrd="0" presId="urn:microsoft.com/office/officeart/2011/layout/HexagonRadial"/>
    <dgm:cxn modelId="{81B28D45-01C0-4A8A-A469-28293A9777BC}" type="presParOf" srcId="{5A04F26E-A687-407A-BE4D-F1F4EFAC741B}" destId="{A0ECFA65-CB21-472D-BAFA-068EE0DEE488}" srcOrd="2" destOrd="0" presId="urn:microsoft.com/office/officeart/2011/layout/HexagonRadial"/>
    <dgm:cxn modelId="{80D40A3F-9890-47B3-BF2B-5317DC8DBBB8}" type="presParOf" srcId="{5A04F26E-A687-407A-BE4D-F1F4EFAC741B}" destId="{628B7092-825E-4478-A811-BED4D044DB6E}" srcOrd="3" destOrd="0" presId="urn:microsoft.com/office/officeart/2011/layout/HexagonRadial"/>
    <dgm:cxn modelId="{8883D2F1-B8EC-46D9-BB50-61887735F9E8}" type="presParOf" srcId="{628B7092-825E-4478-A811-BED4D044DB6E}" destId="{D8D2FCCE-8A8D-4662-A263-F06563FA487F}" srcOrd="0" destOrd="0" presId="urn:microsoft.com/office/officeart/2011/layout/HexagonRadial"/>
    <dgm:cxn modelId="{40440A5A-6311-46E2-83AB-DF0795DA0FE1}" type="presParOf" srcId="{5A04F26E-A687-407A-BE4D-F1F4EFAC741B}" destId="{D13EB7DB-DA7F-4BB4-9570-C8C6BEA891ED}" srcOrd="4" destOrd="0" presId="urn:microsoft.com/office/officeart/2011/layout/HexagonRadial"/>
    <dgm:cxn modelId="{9397F955-341F-45FA-A63B-2B28C0A398A0}" type="presParOf" srcId="{5A04F26E-A687-407A-BE4D-F1F4EFAC741B}" destId="{3E93A7B2-B3AD-4847-BA6D-B4C15D08ABA9}" srcOrd="5" destOrd="0" presId="urn:microsoft.com/office/officeart/2011/layout/HexagonRadial"/>
    <dgm:cxn modelId="{55F61B2F-514B-4DE7-8B8E-38DA9D97F36E}" type="presParOf" srcId="{3E93A7B2-B3AD-4847-BA6D-B4C15D08ABA9}" destId="{889E90F2-0D5D-441C-B081-B719513C3C85}" srcOrd="0" destOrd="0" presId="urn:microsoft.com/office/officeart/2011/layout/HexagonRadial"/>
    <dgm:cxn modelId="{7953BEA9-49AE-48D4-95A9-720935F40FE2}" type="presParOf" srcId="{5A04F26E-A687-407A-BE4D-F1F4EFAC741B}" destId="{15EAF968-16FD-4DAD-A48A-6A62C276A0D4}" srcOrd="6" destOrd="0" presId="urn:microsoft.com/office/officeart/2011/layout/HexagonRadial"/>
    <dgm:cxn modelId="{694BD501-E5CC-4668-93AC-B078248592D6}" type="presParOf" srcId="{5A04F26E-A687-407A-BE4D-F1F4EFAC741B}" destId="{F73D7BE8-278B-45C0-8468-9E0E477A8EBA}" srcOrd="7" destOrd="0" presId="urn:microsoft.com/office/officeart/2011/layout/HexagonRadial"/>
    <dgm:cxn modelId="{F89D00C7-C0A3-4483-B4A1-F389D2693FEE}" type="presParOf" srcId="{F73D7BE8-278B-45C0-8468-9E0E477A8EBA}" destId="{D7C78421-9A6C-4DFA-8F2F-5B63263AD71C}" srcOrd="0" destOrd="0" presId="urn:microsoft.com/office/officeart/2011/layout/HexagonRadial"/>
    <dgm:cxn modelId="{C1263A72-2847-43CB-80F1-10885F43CF7D}" type="presParOf" srcId="{5A04F26E-A687-407A-BE4D-F1F4EFAC741B}" destId="{D9BE078A-872D-4CE5-B95A-5CB565323B67}" srcOrd="8" destOrd="0" presId="urn:microsoft.com/office/officeart/2011/layout/HexagonRadial"/>
    <dgm:cxn modelId="{18609172-A655-4C90-99B4-F6CD932AEA2D}" type="presParOf" srcId="{5A04F26E-A687-407A-BE4D-F1F4EFAC741B}" destId="{A98731E5-9CE0-4662-A18A-B7F66DD68760}" srcOrd="9" destOrd="0" presId="urn:microsoft.com/office/officeart/2011/layout/HexagonRadial"/>
    <dgm:cxn modelId="{B06D4D96-2639-4EBE-9F2E-AEED8FDD29D9}" type="presParOf" srcId="{A98731E5-9CE0-4662-A18A-B7F66DD68760}" destId="{883069A6-A321-4DF4-9320-A6BF7864213B}" srcOrd="0" destOrd="0" presId="urn:microsoft.com/office/officeart/2011/layout/HexagonRadial"/>
    <dgm:cxn modelId="{36DC4EC8-4DE0-4A62-A4E4-8ADF8EA66134}" type="presParOf" srcId="{5A04F26E-A687-407A-BE4D-F1F4EFAC741B}" destId="{30D0B6FA-A1EE-4C11-AEE8-22A337DFF6F0}" srcOrd="10" destOrd="0" presId="urn:microsoft.com/office/officeart/2011/layout/HexagonRadial"/>
    <dgm:cxn modelId="{6CB059CE-C143-4C1A-ACBC-BFE4E78280B1}" type="presParOf" srcId="{5A04F26E-A687-407A-BE4D-F1F4EFAC741B}" destId="{55F13669-47A1-40E3-B6BE-2CA7F2578A27}" srcOrd="11" destOrd="0" presId="urn:microsoft.com/office/officeart/2011/layout/HexagonRadial"/>
    <dgm:cxn modelId="{ECF9D8C3-138D-4F48-AC67-E6474EBE1F2F}" type="presParOf" srcId="{55F13669-47A1-40E3-B6BE-2CA7F2578A27}" destId="{E3B07648-E071-4DCD-BCB7-F08631F1F4FA}" srcOrd="0" destOrd="0" presId="urn:microsoft.com/office/officeart/2011/layout/HexagonRadial"/>
    <dgm:cxn modelId="{E97EEC9E-B9AD-4B27-A0F1-E1CC86BFF4D1}" type="presParOf" srcId="{5A04F26E-A687-407A-BE4D-F1F4EFAC741B}" destId="{3E465D1B-28F7-4544-8EA1-FB47A2E7432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5581A-7C34-4E39-86EB-300E6A9D4ED9}" type="doc">
      <dgm:prSet loTypeId="urn:microsoft.com/office/officeart/2005/8/layout/hChevron3" loCatId="process" qsTypeId="urn:microsoft.com/office/officeart/2005/8/quickstyle/simple1" qsCatId="simple" csTypeId="urn:microsoft.com/office/officeart/2005/8/colors/accent1_2" csCatId="accent1" phldr="1"/>
      <dgm:spPr/>
    </dgm:pt>
    <dgm:pt modelId="{2C6EB0B0-40C3-4E68-B8AD-B62407312CD5}">
      <dgm:prSet phldrT="[Text]"/>
      <dgm:spPr>
        <a:solidFill>
          <a:srgbClr val="00CC66"/>
        </a:solidFill>
      </dgm:spPr>
      <dgm:t>
        <a:bodyPr/>
        <a:lstStyle/>
        <a:p>
          <a:r>
            <a:rPr lang="de-DE" dirty="0" smtClean="0"/>
            <a:t>2019</a:t>
          </a:r>
          <a:endParaRPr lang="de-DE" dirty="0"/>
        </a:p>
      </dgm:t>
    </dgm:pt>
    <dgm:pt modelId="{183B8E5E-5BEB-474B-86F7-07F5A2DB2506}" type="parTrans" cxnId="{FD731684-C03A-4176-BAAA-79945E087AAD}">
      <dgm:prSet/>
      <dgm:spPr/>
      <dgm:t>
        <a:bodyPr/>
        <a:lstStyle/>
        <a:p>
          <a:endParaRPr lang="de-DE"/>
        </a:p>
      </dgm:t>
    </dgm:pt>
    <dgm:pt modelId="{7E18C268-44B1-4AD6-BF1E-7A78978B49E7}" type="sibTrans" cxnId="{FD731684-C03A-4176-BAAA-79945E087AAD}">
      <dgm:prSet/>
      <dgm:spPr/>
      <dgm:t>
        <a:bodyPr/>
        <a:lstStyle/>
        <a:p>
          <a:endParaRPr lang="de-DE"/>
        </a:p>
      </dgm:t>
    </dgm:pt>
    <dgm:pt modelId="{5C451B2B-45DA-417A-A80B-6D1D1958986F}">
      <dgm:prSet phldrT="[Text]"/>
      <dgm:spPr>
        <a:solidFill>
          <a:srgbClr val="00CC66"/>
        </a:solidFill>
      </dgm:spPr>
      <dgm:t>
        <a:bodyPr/>
        <a:lstStyle/>
        <a:p>
          <a:r>
            <a:rPr lang="de-DE" dirty="0" smtClean="0"/>
            <a:t>2019</a:t>
          </a:r>
          <a:endParaRPr lang="de-DE" dirty="0"/>
        </a:p>
      </dgm:t>
    </dgm:pt>
    <dgm:pt modelId="{C641C8A1-59A6-4163-8217-85B16A95E490}" type="parTrans" cxnId="{FF6B3E3D-3353-42DC-A8E8-E04C8B670FDE}">
      <dgm:prSet/>
      <dgm:spPr/>
      <dgm:t>
        <a:bodyPr/>
        <a:lstStyle/>
        <a:p>
          <a:endParaRPr lang="de-DE"/>
        </a:p>
      </dgm:t>
    </dgm:pt>
    <dgm:pt modelId="{D970B8A7-E021-4A2B-BBBA-DD41C643486E}" type="sibTrans" cxnId="{FF6B3E3D-3353-42DC-A8E8-E04C8B670FDE}">
      <dgm:prSet/>
      <dgm:spPr/>
      <dgm:t>
        <a:bodyPr/>
        <a:lstStyle/>
        <a:p>
          <a:endParaRPr lang="de-DE"/>
        </a:p>
      </dgm:t>
    </dgm:pt>
    <dgm:pt modelId="{B16CA5FF-C336-4321-B67C-2B70B8CEB363}">
      <dgm:prSet phldrT="[Text]"/>
      <dgm:spPr>
        <a:solidFill>
          <a:srgbClr val="00CC66"/>
        </a:solidFill>
      </dgm:spPr>
      <dgm:t>
        <a:bodyPr/>
        <a:lstStyle/>
        <a:p>
          <a:r>
            <a:rPr lang="de-DE" dirty="0" smtClean="0"/>
            <a:t>2021</a:t>
          </a:r>
          <a:endParaRPr lang="de-DE" dirty="0"/>
        </a:p>
      </dgm:t>
    </dgm:pt>
    <dgm:pt modelId="{FEA914BE-C72F-4E1F-8AE3-17BC7294F96D}" type="parTrans" cxnId="{8FA8A86D-4EBC-47A0-B2D4-60E64A49702D}">
      <dgm:prSet/>
      <dgm:spPr/>
      <dgm:t>
        <a:bodyPr/>
        <a:lstStyle/>
        <a:p>
          <a:endParaRPr lang="de-DE"/>
        </a:p>
      </dgm:t>
    </dgm:pt>
    <dgm:pt modelId="{86710BAE-0769-489F-99F8-F9FCA0E86D6D}" type="sibTrans" cxnId="{8FA8A86D-4EBC-47A0-B2D4-60E64A49702D}">
      <dgm:prSet/>
      <dgm:spPr/>
      <dgm:t>
        <a:bodyPr/>
        <a:lstStyle/>
        <a:p>
          <a:endParaRPr lang="de-DE"/>
        </a:p>
      </dgm:t>
    </dgm:pt>
    <dgm:pt modelId="{F47A06A2-3D63-422C-A679-D0D6A05AB5C7}">
      <dgm:prSet/>
      <dgm:spPr>
        <a:solidFill>
          <a:srgbClr val="00CC66"/>
        </a:solidFill>
      </dgm:spPr>
      <dgm:t>
        <a:bodyPr/>
        <a:lstStyle/>
        <a:p>
          <a:r>
            <a:rPr lang="de-DE" dirty="0" smtClean="0"/>
            <a:t>2022</a:t>
          </a:r>
          <a:endParaRPr lang="de-DE" dirty="0"/>
        </a:p>
      </dgm:t>
    </dgm:pt>
    <dgm:pt modelId="{0FB3D6FB-1F8D-4DF5-BE04-4AD8AAEAF650}" type="parTrans" cxnId="{259A0775-FB72-49F9-B389-C60630BECA10}">
      <dgm:prSet/>
      <dgm:spPr/>
      <dgm:t>
        <a:bodyPr/>
        <a:lstStyle/>
        <a:p>
          <a:endParaRPr lang="de-DE"/>
        </a:p>
      </dgm:t>
    </dgm:pt>
    <dgm:pt modelId="{8ABB3AB7-349C-4875-B872-A4F5DEE6FAC3}" type="sibTrans" cxnId="{259A0775-FB72-49F9-B389-C60630BECA10}">
      <dgm:prSet/>
      <dgm:spPr/>
      <dgm:t>
        <a:bodyPr/>
        <a:lstStyle/>
        <a:p>
          <a:endParaRPr lang="de-DE"/>
        </a:p>
      </dgm:t>
    </dgm:pt>
    <dgm:pt modelId="{A9519A91-3CB0-451B-808F-A0301002DE83}">
      <dgm:prSet/>
      <dgm:spPr>
        <a:solidFill>
          <a:srgbClr val="00CC66"/>
        </a:solidFill>
      </dgm:spPr>
      <dgm:t>
        <a:bodyPr/>
        <a:lstStyle/>
        <a:p>
          <a:r>
            <a:rPr lang="de-DE" dirty="0" smtClean="0"/>
            <a:t>2023</a:t>
          </a:r>
          <a:endParaRPr lang="de-DE" dirty="0"/>
        </a:p>
      </dgm:t>
    </dgm:pt>
    <dgm:pt modelId="{2B0C809C-EE2C-4C5B-B8D3-32A19CE83B5E}" type="parTrans" cxnId="{E9721BC6-4345-4E32-8CC9-5D71F5F7A3DB}">
      <dgm:prSet/>
      <dgm:spPr/>
      <dgm:t>
        <a:bodyPr/>
        <a:lstStyle/>
        <a:p>
          <a:endParaRPr lang="de-DE"/>
        </a:p>
      </dgm:t>
    </dgm:pt>
    <dgm:pt modelId="{22366938-68FA-4A1B-8661-463ABF1465D6}" type="sibTrans" cxnId="{E9721BC6-4345-4E32-8CC9-5D71F5F7A3DB}">
      <dgm:prSet/>
      <dgm:spPr/>
      <dgm:t>
        <a:bodyPr/>
        <a:lstStyle/>
        <a:p>
          <a:endParaRPr lang="de-DE"/>
        </a:p>
      </dgm:t>
    </dgm:pt>
    <dgm:pt modelId="{2123E890-60A7-4A1A-80C2-3697A6A88B65}">
      <dgm:prSet/>
      <dgm:spPr>
        <a:solidFill>
          <a:srgbClr val="00CC66"/>
        </a:solidFill>
      </dgm:spPr>
      <dgm:t>
        <a:bodyPr/>
        <a:lstStyle/>
        <a:p>
          <a:r>
            <a:rPr lang="de-DE" dirty="0" smtClean="0"/>
            <a:t>2024</a:t>
          </a:r>
          <a:endParaRPr lang="de-DE" dirty="0"/>
        </a:p>
      </dgm:t>
    </dgm:pt>
    <dgm:pt modelId="{37BD5338-7FAF-48C2-8738-3B7FB7D2DB5E}" type="parTrans" cxnId="{84BEBEC3-3F19-40D9-B445-B4F68261C400}">
      <dgm:prSet/>
      <dgm:spPr/>
      <dgm:t>
        <a:bodyPr/>
        <a:lstStyle/>
        <a:p>
          <a:endParaRPr lang="de-DE"/>
        </a:p>
      </dgm:t>
    </dgm:pt>
    <dgm:pt modelId="{F1F6F297-BB34-4138-8F78-336A3F286138}" type="sibTrans" cxnId="{84BEBEC3-3F19-40D9-B445-B4F68261C400}">
      <dgm:prSet/>
      <dgm:spPr/>
      <dgm:t>
        <a:bodyPr/>
        <a:lstStyle/>
        <a:p>
          <a:endParaRPr lang="de-DE"/>
        </a:p>
      </dgm:t>
    </dgm:pt>
    <dgm:pt modelId="{60D464AE-AD2A-4756-8692-A6832F08065B}">
      <dgm:prSet/>
      <dgm:spPr>
        <a:solidFill>
          <a:srgbClr val="00CC66"/>
        </a:solidFill>
      </dgm:spPr>
      <dgm:t>
        <a:bodyPr/>
        <a:lstStyle/>
        <a:p>
          <a:r>
            <a:rPr lang="de-DE" dirty="0" smtClean="0"/>
            <a:t>2025</a:t>
          </a:r>
          <a:endParaRPr lang="de-DE" dirty="0"/>
        </a:p>
      </dgm:t>
    </dgm:pt>
    <dgm:pt modelId="{E8B5CF7E-D82E-4786-90E6-0F3F0BA06887}" type="parTrans" cxnId="{D3DCE4DA-7DB6-4524-A762-3172829AB32B}">
      <dgm:prSet/>
      <dgm:spPr/>
      <dgm:t>
        <a:bodyPr/>
        <a:lstStyle/>
        <a:p>
          <a:endParaRPr lang="de-DE"/>
        </a:p>
      </dgm:t>
    </dgm:pt>
    <dgm:pt modelId="{63D54417-4B06-4EEC-BBA7-88038EA74A20}" type="sibTrans" cxnId="{D3DCE4DA-7DB6-4524-A762-3172829AB32B}">
      <dgm:prSet/>
      <dgm:spPr/>
      <dgm:t>
        <a:bodyPr/>
        <a:lstStyle/>
        <a:p>
          <a:endParaRPr lang="de-DE"/>
        </a:p>
      </dgm:t>
    </dgm:pt>
    <dgm:pt modelId="{0D67ED52-207A-42ED-885C-E2ABFC3D4EDD}" type="pres">
      <dgm:prSet presAssocID="{6E25581A-7C34-4E39-86EB-300E6A9D4ED9}" presName="Name0" presStyleCnt="0">
        <dgm:presLayoutVars>
          <dgm:dir/>
          <dgm:resizeHandles val="exact"/>
        </dgm:presLayoutVars>
      </dgm:prSet>
      <dgm:spPr/>
    </dgm:pt>
    <dgm:pt modelId="{64DA9BD9-8BC6-48AD-B926-D1AB824C44FF}" type="pres">
      <dgm:prSet presAssocID="{2C6EB0B0-40C3-4E68-B8AD-B62407312CD5}" presName="parTxOnly" presStyleLbl="node1" presStyleIdx="0" presStyleCnt="7">
        <dgm:presLayoutVars>
          <dgm:bulletEnabled val="1"/>
        </dgm:presLayoutVars>
      </dgm:prSet>
      <dgm:spPr/>
      <dgm:t>
        <a:bodyPr/>
        <a:lstStyle/>
        <a:p>
          <a:endParaRPr lang="de-DE"/>
        </a:p>
      </dgm:t>
    </dgm:pt>
    <dgm:pt modelId="{32EFFF66-2C8A-47D1-9D74-BE794663C791}" type="pres">
      <dgm:prSet presAssocID="{7E18C268-44B1-4AD6-BF1E-7A78978B49E7}" presName="parSpace" presStyleCnt="0"/>
      <dgm:spPr/>
    </dgm:pt>
    <dgm:pt modelId="{21745630-2087-4F48-9F80-11E4BB68A051}" type="pres">
      <dgm:prSet presAssocID="{5C451B2B-45DA-417A-A80B-6D1D1958986F}" presName="parTxOnly" presStyleLbl="node1" presStyleIdx="1" presStyleCnt="7">
        <dgm:presLayoutVars>
          <dgm:bulletEnabled val="1"/>
        </dgm:presLayoutVars>
      </dgm:prSet>
      <dgm:spPr/>
      <dgm:t>
        <a:bodyPr/>
        <a:lstStyle/>
        <a:p>
          <a:endParaRPr lang="de-DE"/>
        </a:p>
      </dgm:t>
    </dgm:pt>
    <dgm:pt modelId="{5046A1FD-316E-457E-87C1-253B6098678E}" type="pres">
      <dgm:prSet presAssocID="{D970B8A7-E021-4A2B-BBBA-DD41C643486E}" presName="parSpace" presStyleCnt="0"/>
      <dgm:spPr/>
    </dgm:pt>
    <dgm:pt modelId="{4EA22FB3-E854-4E8B-8B12-D20FD0DCD613}" type="pres">
      <dgm:prSet presAssocID="{B16CA5FF-C336-4321-B67C-2B70B8CEB363}" presName="parTxOnly" presStyleLbl="node1" presStyleIdx="2" presStyleCnt="7">
        <dgm:presLayoutVars>
          <dgm:bulletEnabled val="1"/>
        </dgm:presLayoutVars>
      </dgm:prSet>
      <dgm:spPr/>
      <dgm:t>
        <a:bodyPr/>
        <a:lstStyle/>
        <a:p>
          <a:endParaRPr lang="de-DE"/>
        </a:p>
      </dgm:t>
    </dgm:pt>
    <dgm:pt modelId="{7C84E299-E9A4-43DA-A240-B59534C46DB2}" type="pres">
      <dgm:prSet presAssocID="{86710BAE-0769-489F-99F8-F9FCA0E86D6D}" presName="parSpace" presStyleCnt="0"/>
      <dgm:spPr/>
    </dgm:pt>
    <dgm:pt modelId="{7E88966E-6A7E-4B5F-9FB2-13D6730D6593}" type="pres">
      <dgm:prSet presAssocID="{F47A06A2-3D63-422C-A679-D0D6A05AB5C7}" presName="parTxOnly" presStyleLbl="node1" presStyleIdx="3" presStyleCnt="7">
        <dgm:presLayoutVars>
          <dgm:bulletEnabled val="1"/>
        </dgm:presLayoutVars>
      </dgm:prSet>
      <dgm:spPr/>
      <dgm:t>
        <a:bodyPr/>
        <a:lstStyle/>
        <a:p>
          <a:endParaRPr lang="de-DE"/>
        </a:p>
      </dgm:t>
    </dgm:pt>
    <dgm:pt modelId="{B650E863-B646-4C6A-98F9-54EE767AB285}" type="pres">
      <dgm:prSet presAssocID="{8ABB3AB7-349C-4875-B872-A4F5DEE6FAC3}" presName="parSpace" presStyleCnt="0"/>
      <dgm:spPr/>
    </dgm:pt>
    <dgm:pt modelId="{EE569F25-E00F-4A17-A5FE-D55202CE43B4}" type="pres">
      <dgm:prSet presAssocID="{A9519A91-3CB0-451B-808F-A0301002DE83}" presName="parTxOnly" presStyleLbl="node1" presStyleIdx="4" presStyleCnt="7">
        <dgm:presLayoutVars>
          <dgm:bulletEnabled val="1"/>
        </dgm:presLayoutVars>
      </dgm:prSet>
      <dgm:spPr/>
      <dgm:t>
        <a:bodyPr/>
        <a:lstStyle/>
        <a:p>
          <a:endParaRPr lang="de-DE"/>
        </a:p>
      </dgm:t>
    </dgm:pt>
    <dgm:pt modelId="{EFDAD71E-0A28-403F-B6AA-12518FB2C03F}" type="pres">
      <dgm:prSet presAssocID="{22366938-68FA-4A1B-8661-463ABF1465D6}" presName="parSpace" presStyleCnt="0"/>
      <dgm:spPr/>
    </dgm:pt>
    <dgm:pt modelId="{39F537D7-86AB-483D-B0D6-E1B6860F44DF}" type="pres">
      <dgm:prSet presAssocID="{2123E890-60A7-4A1A-80C2-3697A6A88B65}" presName="parTxOnly" presStyleLbl="node1" presStyleIdx="5" presStyleCnt="7">
        <dgm:presLayoutVars>
          <dgm:bulletEnabled val="1"/>
        </dgm:presLayoutVars>
      </dgm:prSet>
      <dgm:spPr/>
      <dgm:t>
        <a:bodyPr/>
        <a:lstStyle/>
        <a:p>
          <a:endParaRPr lang="de-DE"/>
        </a:p>
      </dgm:t>
    </dgm:pt>
    <dgm:pt modelId="{E4C0C7A1-C433-41DD-A547-9082CB0BFA2B}" type="pres">
      <dgm:prSet presAssocID="{F1F6F297-BB34-4138-8F78-336A3F286138}" presName="parSpace" presStyleCnt="0"/>
      <dgm:spPr/>
    </dgm:pt>
    <dgm:pt modelId="{F1606CCC-19F3-4023-A859-F93EA5B03F94}" type="pres">
      <dgm:prSet presAssocID="{60D464AE-AD2A-4756-8692-A6832F08065B}" presName="parTxOnly" presStyleLbl="node1" presStyleIdx="6" presStyleCnt="7">
        <dgm:presLayoutVars>
          <dgm:bulletEnabled val="1"/>
        </dgm:presLayoutVars>
      </dgm:prSet>
      <dgm:spPr/>
      <dgm:t>
        <a:bodyPr/>
        <a:lstStyle/>
        <a:p>
          <a:endParaRPr lang="de-DE"/>
        </a:p>
      </dgm:t>
    </dgm:pt>
  </dgm:ptLst>
  <dgm:cxnLst>
    <dgm:cxn modelId="{259A0775-FB72-49F9-B389-C60630BECA10}" srcId="{6E25581A-7C34-4E39-86EB-300E6A9D4ED9}" destId="{F47A06A2-3D63-422C-A679-D0D6A05AB5C7}" srcOrd="3" destOrd="0" parTransId="{0FB3D6FB-1F8D-4DF5-BE04-4AD8AAEAF650}" sibTransId="{8ABB3AB7-349C-4875-B872-A4F5DEE6FAC3}"/>
    <dgm:cxn modelId="{E9721BC6-4345-4E32-8CC9-5D71F5F7A3DB}" srcId="{6E25581A-7C34-4E39-86EB-300E6A9D4ED9}" destId="{A9519A91-3CB0-451B-808F-A0301002DE83}" srcOrd="4" destOrd="0" parTransId="{2B0C809C-EE2C-4C5B-B8D3-32A19CE83B5E}" sibTransId="{22366938-68FA-4A1B-8661-463ABF1465D6}"/>
    <dgm:cxn modelId="{8FA8A86D-4EBC-47A0-B2D4-60E64A49702D}" srcId="{6E25581A-7C34-4E39-86EB-300E6A9D4ED9}" destId="{B16CA5FF-C336-4321-B67C-2B70B8CEB363}" srcOrd="2" destOrd="0" parTransId="{FEA914BE-C72F-4E1F-8AE3-17BC7294F96D}" sibTransId="{86710BAE-0769-489F-99F8-F9FCA0E86D6D}"/>
    <dgm:cxn modelId="{03060C5B-ADFF-4A53-8766-1F368578BF2C}" type="presOf" srcId="{F47A06A2-3D63-422C-A679-D0D6A05AB5C7}" destId="{7E88966E-6A7E-4B5F-9FB2-13D6730D6593}" srcOrd="0" destOrd="0" presId="urn:microsoft.com/office/officeart/2005/8/layout/hChevron3"/>
    <dgm:cxn modelId="{D3DCE4DA-7DB6-4524-A762-3172829AB32B}" srcId="{6E25581A-7C34-4E39-86EB-300E6A9D4ED9}" destId="{60D464AE-AD2A-4756-8692-A6832F08065B}" srcOrd="6" destOrd="0" parTransId="{E8B5CF7E-D82E-4786-90E6-0F3F0BA06887}" sibTransId="{63D54417-4B06-4EEC-BBA7-88038EA74A20}"/>
    <dgm:cxn modelId="{FECF4C53-BE19-48E7-9ACE-6990621723CB}" type="presOf" srcId="{5C451B2B-45DA-417A-A80B-6D1D1958986F}" destId="{21745630-2087-4F48-9F80-11E4BB68A051}" srcOrd="0" destOrd="0" presId="urn:microsoft.com/office/officeart/2005/8/layout/hChevron3"/>
    <dgm:cxn modelId="{FD731684-C03A-4176-BAAA-79945E087AAD}" srcId="{6E25581A-7C34-4E39-86EB-300E6A9D4ED9}" destId="{2C6EB0B0-40C3-4E68-B8AD-B62407312CD5}" srcOrd="0" destOrd="0" parTransId="{183B8E5E-5BEB-474B-86F7-07F5A2DB2506}" sibTransId="{7E18C268-44B1-4AD6-BF1E-7A78978B49E7}"/>
    <dgm:cxn modelId="{FF6B3E3D-3353-42DC-A8E8-E04C8B670FDE}" srcId="{6E25581A-7C34-4E39-86EB-300E6A9D4ED9}" destId="{5C451B2B-45DA-417A-A80B-6D1D1958986F}" srcOrd="1" destOrd="0" parTransId="{C641C8A1-59A6-4163-8217-85B16A95E490}" sibTransId="{D970B8A7-E021-4A2B-BBBA-DD41C643486E}"/>
    <dgm:cxn modelId="{D490414A-0CE4-42A3-8425-A7CA2A958D09}" type="presOf" srcId="{A9519A91-3CB0-451B-808F-A0301002DE83}" destId="{EE569F25-E00F-4A17-A5FE-D55202CE43B4}" srcOrd="0" destOrd="0" presId="urn:microsoft.com/office/officeart/2005/8/layout/hChevron3"/>
    <dgm:cxn modelId="{84BEBEC3-3F19-40D9-B445-B4F68261C400}" srcId="{6E25581A-7C34-4E39-86EB-300E6A9D4ED9}" destId="{2123E890-60A7-4A1A-80C2-3697A6A88B65}" srcOrd="5" destOrd="0" parTransId="{37BD5338-7FAF-48C2-8738-3B7FB7D2DB5E}" sibTransId="{F1F6F297-BB34-4138-8F78-336A3F286138}"/>
    <dgm:cxn modelId="{3886BFDD-A8FA-4630-81DA-FB26E7518DFA}" type="presOf" srcId="{2123E890-60A7-4A1A-80C2-3697A6A88B65}" destId="{39F537D7-86AB-483D-B0D6-E1B6860F44DF}" srcOrd="0" destOrd="0" presId="urn:microsoft.com/office/officeart/2005/8/layout/hChevron3"/>
    <dgm:cxn modelId="{DCA296F2-F849-407B-BE79-7EEC10C583F5}" type="presOf" srcId="{60D464AE-AD2A-4756-8692-A6832F08065B}" destId="{F1606CCC-19F3-4023-A859-F93EA5B03F94}" srcOrd="0" destOrd="0" presId="urn:microsoft.com/office/officeart/2005/8/layout/hChevron3"/>
    <dgm:cxn modelId="{CA8454B6-F853-4FB0-9AA1-F1A88F1A8017}" type="presOf" srcId="{2C6EB0B0-40C3-4E68-B8AD-B62407312CD5}" destId="{64DA9BD9-8BC6-48AD-B926-D1AB824C44FF}" srcOrd="0" destOrd="0" presId="urn:microsoft.com/office/officeart/2005/8/layout/hChevron3"/>
    <dgm:cxn modelId="{62916BE1-19A8-4010-B6B9-133511ACCDB3}" type="presOf" srcId="{B16CA5FF-C336-4321-B67C-2B70B8CEB363}" destId="{4EA22FB3-E854-4E8B-8B12-D20FD0DCD613}" srcOrd="0" destOrd="0" presId="urn:microsoft.com/office/officeart/2005/8/layout/hChevron3"/>
    <dgm:cxn modelId="{580A2004-1A3D-4812-9655-58ED0C015BE1}" type="presOf" srcId="{6E25581A-7C34-4E39-86EB-300E6A9D4ED9}" destId="{0D67ED52-207A-42ED-885C-E2ABFC3D4EDD}" srcOrd="0" destOrd="0" presId="urn:microsoft.com/office/officeart/2005/8/layout/hChevron3"/>
    <dgm:cxn modelId="{B8519DF7-B0B7-4229-AA0B-003013955DB2}" type="presParOf" srcId="{0D67ED52-207A-42ED-885C-E2ABFC3D4EDD}" destId="{64DA9BD9-8BC6-48AD-B926-D1AB824C44FF}" srcOrd="0" destOrd="0" presId="urn:microsoft.com/office/officeart/2005/8/layout/hChevron3"/>
    <dgm:cxn modelId="{467E8CD8-E0EC-466E-8B10-1CF1AEB220A8}" type="presParOf" srcId="{0D67ED52-207A-42ED-885C-E2ABFC3D4EDD}" destId="{32EFFF66-2C8A-47D1-9D74-BE794663C791}" srcOrd="1" destOrd="0" presId="urn:microsoft.com/office/officeart/2005/8/layout/hChevron3"/>
    <dgm:cxn modelId="{37562B97-71FA-4144-B8D0-2EDE34FF8FEA}" type="presParOf" srcId="{0D67ED52-207A-42ED-885C-E2ABFC3D4EDD}" destId="{21745630-2087-4F48-9F80-11E4BB68A051}" srcOrd="2" destOrd="0" presId="urn:microsoft.com/office/officeart/2005/8/layout/hChevron3"/>
    <dgm:cxn modelId="{F87B42C5-2791-4CF4-8E65-59AC9890E64B}" type="presParOf" srcId="{0D67ED52-207A-42ED-885C-E2ABFC3D4EDD}" destId="{5046A1FD-316E-457E-87C1-253B6098678E}" srcOrd="3" destOrd="0" presId="urn:microsoft.com/office/officeart/2005/8/layout/hChevron3"/>
    <dgm:cxn modelId="{A273CBC4-C926-4D1C-A8E0-85A771192F86}" type="presParOf" srcId="{0D67ED52-207A-42ED-885C-E2ABFC3D4EDD}" destId="{4EA22FB3-E854-4E8B-8B12-D20FD0DCD613}" srcOrd="4" destOrd="0" presId="urn:microsoft.com/office/officeart/2005/8/layout/hChevron3"/>
    <dgm:cxn modelId="{558F807A-2BAD-49DE-85E4-3B60EB88F1A4}" type="presParOf" srcId="{0D67ED52-207A-42ED-885C-E2ABFC3D4EDD}" destId="{7C84E299-E9A4-43DA-A240-B59534C46DB2}" srcOrd="5" destOrd="0" presId="urn:microsoft.com/office/officeart/2005/8/layout/hChevron3"/>
    <dgm:cxn modelId="{295974CA-2689-435B-B620-0E2522E3D218}" type="presParOf" srcId="{0D67ED52-207A-42ED-885C-E2ABFC3D4EDD}" destId="{7E88966E-6A7E-4B5F-9FB2-13D6730D6593}" srcOrd="6" destOrd="0" presId="urn:microsoft.com/office/officeart/2005/8/layout/hChevron3"/>
    <dgm:cxn modelId="{F89E6B4D-CC5F-4D11-99FC-64170CAFBFA9}" type="presParOf" srcId="{0D67ED52-207A-42ED-885C-E2ABFC3D4EDD}" destId="{B650E863-B646-4C6A-98F9-54EE767AB285}" srcOrd="7" destOrd="0" presId="urn:microsoft.com/office/officeart/2005/8/layout/hChevron3"/>
    <dgm:cxn modelId="{DC9DC12E-784F-4DF5-93A5-EB14AE7D5795}" type="presParOf" srcId="{0D67ED52-207A-42ED-885C-E2ABFC3D4EDD}" destId="{EE569F25-E00F-4A17-A5FE-D55202CE43B4}" srcOrd="8" destOrd="0" presId="urn:microsoft.com/office/officeart/2005/8/layout/hChevron3"/>
    <dgm:cxn modelId="{EEA43029-DABA-4840-8080-9B5F03BA5FDC}" type="presParOf" srcId="{0D67ED52-207A-42ED-885C-E2ABFC3D4EDD}" destId="{EFDAD71E-0A28-403F-B6AA-12518FB2C03F}" srcOrd="9" destOrd="0" presId="urn:microsoft.com/office/officeart/2005/8/layout/hChevron3"/>
    <dgm:cxn modelId="{2D71BF5B-4354-42CC-BB74-115956FCBF70}" type="presParOf" srcId="{0D67ED52-207A-42ED-885C-E2ABFC3D4EDD}" destId="{39F537D7-86AB-483D-B0D6-E1B6860F44DF}" srcOrd="10" destOrd="0" presId="urn:microsoft.com/office/officeart/2005/8/layout/hChevron3"/>
    <dgm:cxn modelId="{A8C94FA1-0E57-4329-925B-8A4F04D8F2BD}" type="presParOf" srcId="{0D67ED52-207A-42ED-885C-E2ABFC3D4EDD}" destId="{E4C0C7A1-C433-41DD-A547-9082CB0BFA2B}" srcOrd="11" destOrd="0" presId="urn:microsoft.com/office/officeart/2005/8/layout/hChevron3"/>
    <dgm:cxn modelId="{EC111224-B1AE-41CC-9937-4AEDD5E7B7B0}" type="presParOf" srcId="{0D67ED52-207A-42ED-885C-E2ABFC3D4EDD}" destId="{F1606CCC-19F3-4023-A859-F93EA5B03F94}" srcOrd="12"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E2695E-4BFD-4E04-93B4-B10272BCAF3A}"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de-DE"/>
        </a:p>
      </dgm:t>
    </dgm:pt>
    <dgm:pt modelId="{BB88DE0F-63B8-4EA0-95DA-82AEC62F43E4}">
      <dgm:prSet phldrT="[Text]" custT="1"/>
      <dgm:spPr>
        <a:solidFill>
          <a:schemeClr val="accent1"/>
        </a:solidFill>
      </dgm:spPr>
      <dgm:t>
        <a:bodyPr/>
        <a:lstStyle/>
        <a:p>
          <a:pPr algn="ctr"/>
          <a:r>
            <a:rPr lang="de-DE" sz="2400" b="1" dirty="0"/>
            <a:t>Gute gesunde und inklusive </a:t>
          </a:r>
          <a:r>
            <a:rPr lang="de-DE" sz="2400" b="1" dirty="0" smtClean="0"/>
            <a:t>Schule</a:t>
          </a:r>
          <a:br>
            <a:rPr lang="de-DE" sz="2400" b="1" dirty="0" smtClean="0"/>
          </a:br>
          <a:r>
            <a:rPr lang="de-DE" sz="1600" b="1" dirty="0" smtClean="0"/>
            <a:t>Schulqualität – gesundes </a:t>
          </a:r>
          <a:r>
            <a:rPr lang="de-DE" sz="1600" b="1" dirty="0"/>
            <a:t>Leben, Lernen und Arbeiten </a:t>
          </a:r>
          <a:r>
            <a:rPr lang="de-DE" sz="1600" b="1" dirty="0" smtClean="0"/>
            <a:t>– Teilhabe</a:t>
          </a:r>
          <a:br>
            <a:rPr lang="de-DE" sz="1600" b="1" dirty="0" smtClean="0"/>
          </a:br>
          <a:r>
            <a:rPr lang="de-DE" sz="1600" b="1" dirty="0" smtClean="0">
              <a:solidFill>
                <a:schemeClr val="accent1">
                  <a:lumMod val="20000"/>
                  <a:lumOff val="80000"/>
                </a:schemeClr>
              </a:solidFill>
            </a:rPr>
            <a:t>Das </a:t>
          </a:r>
          <a:r>
            <a:rPr lang="de-DE" sz="1600" b="1" dirty="0">
              <a:solidFill>
                <a:schemeClr val="accent1">
                  <a:lumMod val="20000"/>
                  <a:lumOff val="80000"/>
                </a:schemeClr>
              </a:solidFill>
            </a:rPr>
            <a:t>AJC-BK ist eine nachhaltige, gesunde und inklusive Schule, die ihren Bildungs- und </a:t>
          </a:r>
          <a:r>
            <a:rPr lang="de-DE" sz="1600" b="1" dirty="0" err="1" smtClean="0">
              <a:solidFill>
                <a:schemeClr val="accent1">
                  <a:lumMod val="20000"/>
                  <a:lumOff val="80000"/>
                </a:schemeClr>
              </a:solidFill>
            </a:rPr>
            <a:t>Erzie-hungsauftrag</a:t>
          </a:r>
          <a:r>
            <a:rPr lang="de-DE" sz="1600" b="1" dirty="0" smtClean="0">
              <a:solidFill>
                <a:schemeClr val="accent1">
                  <a:lumMod val="20000"/>
                  <a:lumOff val="80000"/>
                </a:schemeClr>
              </a:solidFill>
            </a:rPr>
            <a:t> </a:t>
          </a:r>
          <a:r>
            <a:rPr lang="de-DE" sz="1600" b="1" dirty="0">
              <a:solidFill>
                <a:schemeClr val="accent1">
                  <a:lumMod val="20000"/>
                  <a:lumOff val="80000"/>
                </a:schemeClr>
              </a:solidFill>
            </a:rPr>
            <a:t>in exzellenter Form erfüllt und in der sich Lehrende und Lernende wohl fühlen, weil sie ihre Handlungskompetenzen ihren Möglichkeiten und Belastungen gemäß entwickeln </a:t>
          </a:r>
          <a:r>
            <a:rPr lang="de-DE" sz="1600" b="1" dirty="0" smtClean="0">
              <a:solidFill>
                <a:schemeClr val="accent1">
                  <a:lumMod val="20000"/>
                  <a:lumOff val="80000"/>
                </a:schemeClr>
              </a:solidFill>
            </a:rPr>
            <a:t>können.</a:t>
          </a:r>
          <a:endParaRPr lang="de-DE" sz="1600" b="1" dirty="0">
            <a:solidFill>
              <a:schemeClr val="accent1">
                <a:lumMod val="20000"/>
                <a:lumOff val="80000"/>
              </a:schemeClr>
            </a:solidFill>
          </a:endParaRPr>
        </a:p>
      </dgm:t>
    </dgm:pt>
    <dgm:pt modelId="{8FA2DEB2-9EB9-4DD9-9292-3141EDA93D72}" type="parTrans" cxnId="{D3167CD0-C8CC-4AEA-A290-3187A7786557}">
      <dgm:prSet/>
      <dgm:spPr/>
      <dgm:t>
        <a:bodyPr/>
        <a:lstStyle/>
        <a:p>
          <a:endParaRPr lang="de-DE"/>
        </a:p>
      </dgm:t>
    </dgm:pt>
    <dgm:pt modelId="{57D6B9C3-D578-43DD-B83F-516BAD7F9595}" type="sibTrans" cxnId="{D3167CD0-C8CC-4AEA-A290-3187A7786557}">
      <dgm:prSet/>
      <dgm:spPr/>
      <dgm:t>
        <a:bodyPr/>
        <a:lstStyle/>
        <a:p>
          <a:endParaRPr lang="de-DE"/>
        </a:p>
      </dgm:t>
    </dgm:pt>
    <dgm:pt modelId="{FD1D117F-E757-4873-8E8E-50B72A743812}">
      <dgm:prSet phldrT="[Text]" custT="1"/>
      <dgm:spPr>
        <a:solidFill>
          <a:srgbClr val="00B050"/>
        </a:solidFill>
      </dgm:spPr>
      <dgm:t>
        <a:bodyPr lIns="0" rIns="0" anchor="t" anchorCtr="0"/>
        <a:lstStyle/>
        <a:p>
          <a:r>
            <a:rPr lang="de-DE" sz="1600" b="1" dirty="0">
              <a:solidFill>
                <a:schemeClr val="bg1"/>
              </a:solidFill>
            </a:rPr>
            <a:t>Zielbereich </a:t>
          </a:r>
          <a:r>
            <a:rPr lang="de-DE" sz="1600" b="1" dirty="0" smtClean="0">
              <a:solidFill>
                <a:schemeClr val="bg1"/>
              </a:solidFill>
            </a:rPr>
            <a:t>1:</a:t>
          </a:r>
          <a:br>
            <a:rPr lang="de-DE" sz="1600" b="1" dirty="0" smtClean="0">
              <a:solidFill>
                <a:schemeClr val="bg1"/>
              </a:solidFill>
            </a:rPr>
          </a:br>
          <a:r>
            <a:rPr lang="de-DE" sz="1600" b="1" dirty="0" smtClean="0">
              <a:solidFill>
                <a:schemeClr val="bg1"/>
              </a:solidFill>
            </a:rPr>
            <a:t>Systematische </a:t>
          </a:r>
          <a:r>
            <a:rPr lang="de-DE" sz="1600" b="1" dirty="0">
              <a:solidFill>
                <a:schemeClr val="bg1"/>
              </a:solidFill>
            </a:rPr>
            <a:t>Schulentwicklung</a:t>
          </a:r>
        </a:p>
      </dgm:t>
    </dgm:pt>
    <dgm:pt modelId="{B1B1A4DC-03B1-4035-B991-E4767E73C9CE}" type="parTrans" cxnId="{CC9D7A33-DF5E-4C61-AAC2-DFD94510E3C7}">
      <dgm:prSet/>
      <dgm:spPr/>
      <dgm:t>
        <a:bodyPr/>
        <a:lstStyle/>
        <a:p>
          <a:endParaRPr lang="de-DE"/>
        </a:p>
      </dgm:t>
    </dgm:pt>
    <dgm:pt modelId="{0FAB4104-78D7-4A73-84E4-315E0029C366}" type="sibTrans" cxnId="{CC9D7A33-DF5E-4C61-AAC2-DFD94510E3C7}">
      <dgm:prSet/>
      <dgm:spPr/>
      <dgm:t>
        <a:bodyPr/>
        <a:lstStyle/>
        <a:p>
          <a:endParaRPr lang="de-DE"/>
        </a:p>
      </dgm:t>
    </dgm:pt>
    <dgm:pt modelId="{71791AE6-BD83-4110-B4DA-F3C0D08482DF}">
      <dgm:prSet phldrT="[Text]" custT="1"/>
      <dgm:spPr>
        <a:solidFill>
          <a:srgbClr val="FFCC00"/>
        </a:solidFill>
      </dgm:spPr>
      <dgm:t>
        <a:bodyPr/>
        <a:lstStyle/>
        <a:p>
          <a:r>
            <a:rPr lang="de-DE" sz="1000" dirty="0">
              <a:solidFill>
                <a:schemeClr val="tx1"/>
              </a:solidFill>
            </a:rPr>
            <a:t>Partizipative Steuerungsstrukturen sind durch das Lehrerkollegium mandatiert und eingerichtet</a:t>
          </a:r>
        </a:p>
      </dgm:t>
    </dgm:pt>
    <dgm:pt modelId="{E6A78C91-10FA-463E-B4DC-BAA2F4483D89}" type="parTrans" cxnId="{F99A5D4C-B202-4317-8EC7-264A6F4E104A}">
      <dgm:prSet/>
      <dgm:spPr/>
      <dgm:t>
        <a:bodyPr/>
        <a:lstStyle/>
        <a:p>
          <a:endParaRPr lang="de-DE"/>
        </a:p>
      </dgm:t>
    </dgm:pt>
    <dgm:pt modelId="{13CBEC96-70D7-48EC-9195-0461CC0D16E6}" type="sibTrans" cxnId="{F99A5D4C-B202-4317-8EC7-264A6F4E104A}">
      <dgm:prSet/>
      <dgm:spPr/>
      <dgm:t>
        <a:bodyPr/>
        <a:lstStyle/>
        <a:p>
          <a:endParaRPr lang="de-DE"/>
        </a:p>
      </dgm:t>
    </dgm:pt>
    <dgm:pt modelId="{ACBC2BCF-5EB9-4906-8B12-E1AF25495F6E}">
      <dgm:prSet phldrT="[Text]" custT="1"/>
      <dgm:spPr>
        <a:solidFill>
          <a:srgbClr val="00B050"/>
        </a:solidFill>
      </dgm:spPr>
      <dgm:t>
        <a:bodyPr anchor="t" anchorCtr="0"/>
        <a:lstStyle/>
        <a:p>
          <a:endParaRPr lang="de-DE" sz="800" b="1" dirty="0" smtClean="0">
            <a:solidFill>
              <a:schemeClr val="bg1"/>
            </a:solidFill>
          </a:endParaRPr>
        </a:p>
        <a:p>
          <a:r>
            <a:rPr lang="de-DE" sz="1600" b="1" dirty="0" smtClean="0">
              <a:solidFill>
                <a:schemeClr val="bg1"/>
              </a:solidFill>
            </a:rPr>
            <a:t>Zielbereich 2:</a:t>
          </a:r>
          <a:br>
            <a:rPr lang="de-DE" sz="1600" b="1" dirty="0" smtClean="0">
              <a:solidFill>
                <a:schemeClr val="bg1"/>
              </a:solidFill>
            </a:rPr>
          </a:br>
          <a:r>
            <a:rPr lang="de-DE" sz="1600" b="1" dirty="0" smtClean="0">
              <a:solidFill>
                <a:schemeClr val="bg1"/>
              </a:solidFill>
            </a:rPr>
            <a:t>Lernen </a:t>
          </a:r>
          <a:r>
            <a:rPr lang="de-DE" sz="1600" b="1" dirty="0">
              <a:solidFill>
                <a:schemeClr val="bg1"/>
              </a:solidFill>
            </a:rPr>
            <a:t>und Unterricht</a:t>
          </a:r>
        </a:p>
      </dgm:t>
    </dgm:pt>
    <dgm:pt modelId="{C3FA25D1-B30C-43AB-9296-34837AFEC481}" type="parTrans" cxnId="{5AB91590-6C45-4AFF-8DE0-59605E469951}">
      <dgm:prSet/>
      <dgm:spPr/>
      <dgm:t>
        <a:bodyPr/>
        <a:lstStyle/>
        <a:p>
          <a:endParaRPr lang="de-DE"/>
        </a:p>
      </dgm:t>
    </dgm:pt>
    <dgm:pt modelId="{4AB23EAC-378C-469E-AD42-A22148AB7330}" type="sibTrans" cxnId="{5AB91590-6C45-4AFF-8DE0-59605E469951}">
      <dgm:prSet/>
      <dgm:spPr/>
      <dgm:t>
        <a:bodyPr/>
        <a:lstStyle/>
        <a:p>
          <a:endParaRPr lang="de-DE"/>
        </a:p>
      </dgm:t>
    </dgm:pt>
    <dgm:pt modelId="{7122C56B-CACA-4945-88E5-E68843FD2B8C}">
      <dgm:prSet phldrT="[Text]" custT="1"/>
      <dgm:spPr>
        <a:solidFill>
          <a:srgbClr val="FFCC00"/>
        </a:solidFill>
      </dgm:spPr>
      <dgm:t>
        <a:bodyPr/>
        <a:lstStyle/>
        <a:p>
          <a:r>
            <a:rPr lang="de-DE" sz="1000" dirty="0">
              <a:solidFill>
                <a:schemeClr val="tx1"/>
              </a:solidFill>
            </a:rPr>
            <a:t>Der Unterricht ist an der individualisierten Vermittlung von Schlüsselkompetenzen ausgerichtet und wird durch lernbezogenes Feedback  unterstützt</a:t>
          </a:r>
        </a:p>
      </dgm:t>
    </dgm:pt>
    <dgm:pt modelId="{9882C0CF-3D82-4585-8DEE-EC05DA0B7F9F}" type="parTrans" cxnId="{AC981AC7-14F2-471C-8FBE-3173AA640A42}">
      <dgm:prSet/>
      <dgm:spPr/>
      <dgm:t>
        <a:bodyPr/>
        <a:lstStyle/>
        <a:p>
          <a:endParaRPr lang="de-DE"/>
        </a:p>
      </dgm:t>
    </dgm:pt>
    <dgm:pt modelId="{AD4250B2-1356-48C7-A411-29335E6CC30C}" type="sibTrans" cxnId="{AC981AC7-14F2-471C-8FBE-3173AA640A42}">
      <dgm:prSet/>
      <dgm:spPr/>
      <dgm:t>
        <a:bodyPr/>
        <a:lstStyle/>
        <a:p>
          <a:endParaRPr lang="de-DE"/>
        </a:p>
      </dgm:t>
    </dgm:pt>
    <dgm:pt modelId="{A0509C11-E3C9-4882-880B-25B3F23D0623}">
      <dgm:prSet custT="1"/>
      <dgm:spPr>
        <a:solidFill>
          <a:srgbClr val="00B050"/>
        </a:solidFill>
      </dgm:spPr>
      <dgm:t>
        <a:bodyPr anchor="t" anchorCtr="0"/>
        <a:lstStyle/>
        <a:p>
          <a:r>
            <a:rPr lang="de-DE" sz="1600" b="1" dirty="0">
              <a:solidFill>
                <a:schemeClr val="bg1"/>
              </a:solidFill>
            </a:rPr>
            <a:t>Zielbereich </a:t>
          </a:r>
          <a:r>
            <a:rPr lang="de-DE" sz="1600" b="1" dirty="0" smtClean="0">
              <a:solidFill>
                <a:schemeClr val="bg1"/>
              </a:solidFill>
            </a:rPr>
            <a:t>3:</a:t>
          </a:r>
          <a:br>
            <a:rPr lang="de-DE" sz="1600" b="1" dirty="0" smtClean="0">
              <a:solidFill>
                <a:schemeClr val="bg1"/>
              </a:solidFill>
            </a:rPr>
          </a:br>
          <a:r>
            <a:rPr lang="de-DE" sz="1600" b="1" dirty="0" smtClean="0">
              <a:solidFill>
                <a:schemeClr val="bg1"/>
              </a:solidFill>
            </a:rPr>
            <a:t>Schulklima </a:t>
          </a:r>
          <a:r>
            <a:rPr lang="de-DE" sz="1600" b="1" dirty="0">
              <a:solidFill>
                <a:schemeClr val="bg1"/>
              </a:solidFill>
            </a:rPr>
            <a:t>und Schulkultur</a:t>
          </a:r>
        </a:p>
      </dgm:t>
    </dgm:pt>
    <dgm:pt modelId="{150A1E31-5B20-432C-9D49-5FB9993B9B45}" type="parTrans" cxnId="{28C82C58-88F1-4C0C-B910-FFDC5D828ED9}">
      <dgm:prSet/>
      <dgm:spPr/>
      <dgm:t>
        <a:bodyPr/>
        <a:lstStyle/>
        <a:p>
          <a:endParaRPr lang="de-DE"/>
        </a:p>
      </dgm:t>
    </dgm:pt>
    <dgm:pt modelId="{C9366767-4FB8-46B2-93B6-62E287566FE5}" type="sibTrans" cxnId="{28C82C58-88F1-4C0C-B910-FFDC5D828ED9}">
      <dgm:prSet/>
      <dgm:spPr/>
      <dgm:t>
        <a:bodyPr/>
        <a:lstStyle/>
        <a:p>
          <a:endParaRPr lang="de-DE"/>
        </a:p>
      </dgm:t>
    </dgm:pt>
    <dgm:pt modelId="{B89A58D8-DD94-45C1-8072-4EA5DE2B8462}">
      <dgm:prSet custT="1"/>
      <dgm:spPr>
        <a:solidFill>
          <a:srgbClr val="00B050"/>
        </a:solidFill>
      </dgm:spPr>
      <dgm:t>
        <a:bodyPr anchor="t" anchorCtr="0"/>
        <a:lstStyle/>
        <a:p>
          <a:r>
            <a:rPr lang="de-DE" sz="1600" b="1" dirty="0">
              <a:solidFill>
                <a:schemeClr val="bg1"/>
              </a:solidFill>
            </a:rPr>
            <a:t>Zielbereich </a:t>
          </a:r>
          <a:r>
            <a:rPr lang="de-DE" sz="1600" b="1" dirty="0" smtClean="0">
              <a:solidFill>
                <a:schemeClr val="bg1"/>
              </a:solidFill>
            </a:rPr>
            <a:t>4:</a:t>
          </a:r>
          <a:br>
            <a:rPr lang="de-DE" sz="1600" b="1" dirty="0" smtClean="0">
              <a:solidFill>
                <a:schemeClr val="bg1"/>
              </a:solidFill>
            </a:rPr>
          </a:br>
          <a:r>
            <a:rPr lang="de-DE" sz="1600" b="1" dirty="0" smtClean="0">
              <a:solidFill>
                <a:schemeClr val="bg1"/>
              </a:solidFill>
            </a:rPr>
            <a:t>Kooperation mit au-</a:t>
          </a:r>
          <a:r>
            <a:rPr lang="de-DE" sz="1600" b="1" dirty="0" err="1" smtClean="0">
              <a:solidFill>
                <a:schemeClr val="bg1"/>
              </a:solidFill>
            </a:rPr>
            <a:t>ßerschul</a:t>
          </a:r>
          <a:r>
            <a:rPr lang="de-DE" sz="1600" b="1" dirty="0" smtClean="0">
              <a:solidFill>
                <a:schemeClr val="bg1"/>
              </a:solidFill>
            </a:rPr>
            <a:t>.</a:t>
          </a:r>
          <a:r>
            <a:rPr lang="de-DE" sz="1600" b="1" dirty="0" smtClean="0">
              <a:solidFill>
                <a:schemeClr val="accent6">
                  <a:lumMod val="50000"/>
                </a:schemeClr>
              </a:solidFill>
            </a:rPr>
            <a:t> </a:t>
          </a:r>
          <a:r>
            <a:rPr lang="de-DE" sz="1600" b="1" dirty="0">
              <a:solidFill>
                <a:schemeClr val="bg1"/>
              </a:solidFill>
            </a:rPr>
            <a:t>Partnern</a:t>
          </a:r>
        </a:p>
      </dgm:t>
    </dgm:pt>
    <dgm:pt modelId="{AABD5046-8714-43F6-9039-1EE08AA10D82}" type="parTrans" cxnId="{D9CAE95F-F90B-4A10-BCB1-83CA47CF63EB}">
      <dgm:prSet/>
      <dgm:spPr/>
      <dgm:t>
        <a:bodyPr/>
        <a:lstStyle/>
        <a:p>
          <a:endParaRPr lang="de-DE"/>
        </a:p>
      </dgm:t>
    </dgm:pt>
    <dgm:pt modelId="{DDD468B6-43F6-45E9-B08A-587694897F66}" type="sibTrans" cxnId="{D9CAE95F-F90B-4A10-BCB1-83CA47CF63EB}">
      <dgm:prSet/>
      <dgm:spPr/>
      <dgm:t>
        <a:bodyPr/>
        <a:lstStyle/>
        <a:p>
          <a:endParaRPr lang="de-DE"/>
        </a:p>
      </dgm:t>
    </dgm:pt>
    <dgm:pt modelId="{A88960C5-4AC7-439C-A828-3EB471B456E0}">
      <dgm:prSet custT="1"/>
      <dgm:spPr>
        <a:solidFill>
          <a:srgbClr val="FFCC00"/>
        </a:solidFill>
      </dgm:spPr>
      <dgm:t>
        <a:bodyPr/>
        <a:lstStyle/>
        <a:p>
          <a:r>
            <a:rPr lang="de-DE" sz="1000" dirty="0">
              <a:solidFill>
                <a:schemeClr val="tx1"/>
              </a:solidFill>
            </a:rPr>
            <a:t>Die Lernenden fühlen sich wohl und sicher an der Schule, weil sie in der Anfangsphase intensiv mit der Kultur der Schule vertraut gemacht und im Schulalltag in vielfältiger Weise unterstützt werden </a:t>
          </a:r>
        </a:p>
      </dgm:t>
    </dgm:pt>
    <dgm:pt modelId="{4C13D48B-C882-4253-A9E1-37BD1679549D}" type="parTrans" cxnId="{BBA0E37A-E448-461A-AFDB-B56D910A9A48}">
      <dgm:prSet/>
      <dgm:spPr/>
      <dgm:t>
        <a:bodyPr/>
        <a:lstStyle/>
        <a:p>
          <a:endParaRPr lang="de-DE"/>
        </a:p>
      </dgm:t>
    </dgm:pt>
    <dgm:pt modelId="{92CF26A3-3D99-4F2E-B88F-5058B33BEBAB}" type="sibTrans" cxnId="{BBA0E37A-E448-461A-AFDB-B56D910A9A48}">
      <dgm:prSet/>
      <dgm:spPr/>
      <dgm:t>
        <a:bodyPr/>
        <a:lstStyle/>
        <a:p>
          <a:endParaRPr lang="de-DE"/>
        </a:p>
      </dgm:t>
    </dgm:pt>
    <dgm:pt modelId="{4DD5B343-218F-40A1-AB6A-1B5B01846439}">
      <dgm:prSet custT="1"/>
      <dgm:spPr>
        <a:solidFill>
          <a:srgbClr val="FFCC00"/>
        </a:solidFill>
      </dgm:spPr>
      <dgm:t>
        <a:bodyPr/>
        <a:lstStyle/>
        <a:p>
          <a:r>
            <a:rPr lang="de-DE" sz="1000" dirty="0">
              <a:solidFill>
                <a:schemeClr val="tx1"/>
              </a:solidFill>
            </a:rPr>
            <a:t>Kooperationsprojekte mit Europäischen Partnern sind eingerichtet und werden zum regelmäßigen Erfahrungsaustausch genutzt</a:t>
          </a:r>
        </a:p>
      </dgm:t>
    </dgm:pt>
    <dgm:pt modelId="{366BB82E-1C28-48A3-817F-18FAF5BE158F}" type="parTrans" cxnId="{BB292AD9-1C4A-498D-9EA2-56B5775BAAA0}">
      <dgm:prSet/>
      <dgm:spPr/>
      <dgm:t>
        <a:bodyPr/>
        <a:lstStyle/>
        <a:p>
          <a:endParaRPr lang="de-DE"/>
        </a:p>
      </dgm:t>
    </dgm:pt>
    <dgm:pt modelId="{25C0DF84-7EFB-49FA-A418-D29718570BDE}" type="sibTrans" cxnId="{BB292AD9-1C4A-498D-9EA2-56B5775BAAA0}">
      <dgm:prSet/>
      <dgm:spPr/>
      <dgm:t>
        <a:bodyPr/>
        <a:lstStyle/>
        <a:p>
          <a:endParaRPr lang="de-DE"/>
        </a:p>
      </dgm:t>
    </dgm:pt>
    <dgm:pt modelId="{AEAEE11D-1DE1-43DF-9736-A818A5CF527C}">
      <dgm:prSet custT="1"/>
      <dgm:spPr>
        <a:solidFill>
          <a:srgbClr val="FFCC00"/>
        </a:solidFill>
      </dgm:spPr>
      <dgm:t>
        <a:bodyPr/>
        <a:lstStyle/>
        <a:p>
          <a:r>
            <a:rPr lang="de-DE" sz="1000">
              <a:solidFill>
                <a:schemeClr val="tx1"/>
              </a:solidFill>
            </a:rPr>
            <a:t>Schülerinnen und Schüler verbessern ihre Bildungs- und Berufschancen durch die Teilnahme an den transnationalen Austauschprojekten </a:t>
          </a:r>
        </a:p>
      </dgm:t>
    </dgm:pt>
    <dgm:pt modelId="{B1EFDFC9-C958-4096-8A14-37BBFB5B5B43}" type="parTrans" cxnId="{CEBAD182-F47F-4D0C-B9C6-88AE139ABA1C}">
      <dgm:prSet/>
      <dgm:spPr/>
      <dgm:t>
        <a:bodyPr/>
        <a:lstStyle/>
        <a:p>
          <a:endParaRPr lang="de-DE"/>
        </a:p>
      </dgm:t>
    </dgm:pt>
    <dgm:pt modelId="{4F97BA67-86FA-42E7-B3D3-E869CE8D7D30}" type="sibTrans" cxnId="{CEBAD182-F47F-4D0C-B9C6-88AE139ABA1C}">
      <dgm:prSet/>
      <dgm:spPr/>
      <dgm:t>
        <a:bodyPr/>
        <a:lstStyle/>
        <a:p>
          <a:endParaRPr lang="de-DE"/>
        </a:p>
      </dgm:t>
    </dgm:pt>
    <dgm:pt modelId="{D3B4899E-7FDC-47B8-B5F4-510ACD1FF887}">
      <dgm:prSet custT="1"/>
      <dgm:spPr>
        <a:solidFill>
          <a:srgbClr val="FFCC00"/>
        </a:solidFill>
      </dgm:spPr>
      <dgm:t>
        <a:bodyPr/>
        <a:lstStyle/>
        <a:p>
          <a:r>
            <a:rPr lang="de-DE" sz="1000">
              <a:solidFill>
                <a:schemeClr val="tx1"/>
              </a:solidFill>
            </a:rPr>
            <a:t>Die Informations- und Kommunikationsstrukturen an der Schule werden regelmäßig auf ihre Qualität hin geprüft und durch geeignete Maßnahmen verbessert.</a:t>
          </a:r>
        </a:p>
      </dgm:t>
    </dgm:pt>
    <dgm:pt modelId="{04AF7906-2D11-449C-919E-0DA7A8B08D3A}" type="parTrans" cxnId="{A0705DEC-BB4A-4BF5-812F-EAF286636F09}">
      <dgm:prSet/>
      <dgm:spPr/>
      <dgm:t>
        <a:bodyPr/>
        <a:lstStyle/>
        <a:p>
          <a:endParaRPr lang="de-DE"/>
        </a:p>
      </dgm:t>
    </dgm:pt>
    <dgm:pt modelId="{EDBEF4AA-B6CF-4EE0-A53A-F3F754556D6A}" type="sibTrans" cxnId="{A0705DEC-BB4A-4BF5-812F-EAF286636F09}">
      <dgm:prSet/>
      <dgm:spPr/>
      <dgm:t>
        <a:bodyPr/>
        <a:lstStyle/>
        <a:p>
          <a:endParaRPr lang="de-DE"/>
        </a:p>
      </dgm:t>
    </dgm:pt>
    <dgm:pt modelId="{AC74C9A9-CCCC-4D61-B839-0260D957FB43}">
      <dgm:prSet custT="1"/>
      <dgm:spPr>
        <a:solidFill>
          <a:srgbClr val="FFCC00"/>
        </a:solidFill>
      </dgm:spPr>
      <dgm:t>
        <a:bodyPr/>
        <a:lstStyle/>
        <a:p>
          <a:r>
            <a:rPr lang="de-DE" sz="1000" dirty="0">
              <a:solidFill>
                <a:schemeClr val="tx1"/>
              </a:solidFill>
            </a:rPr>
            <a:t>Unterrichtsinhalte und gesundheits-förderliche Unterrichtsmethoden werden fächerübergreifend an der Schule weiterentwickelt. </a:t>
          </a:r>
          <a:br>
            <a:rPr lang="de-DE" sz="1000" dirty="0">
              <a:solidFill>
                <a:schemeClr val="tx1"/>
              </a:solidFill>
            </a:rPr>
          </a:br>
          <a:r>
            <a:rPr lang="de-DE" sz="1000" dirty="0">
              <a:solidFill>
                <a:schemeClr val="tx1"/>
              </a:solidFill>
            </a:rPr>
            <a:t>Die Teamstrukturen sind dazu etabliert.</a:t>
          </a:r>
        </a:p>
      </dgm:t>
    </dgm:pt>
    <dgm:pt modelId="{9312840C-AE4D-4986-B43C-EBCA6191517A}" type="parTrans" cxnId="{4AE38852-F65E-4F0B-BD8A-9A7DBA66376F}">
      <dgm:prSet/>
      <dgm:spPr/>
      <dgm:t>
        <a:bodyPr/>
        <a:lstStyle/>
        <a:p>
          <a:endParaRPr lang="de-DE"/>
        </a:p>
      </dgm:t>
    </dgm:pt>
    <dgm:pt modelId="{47811C93-B74F-480B-B033-75BC3863D2FE}" type="sibTrans" cxnId="{4AE38852-F65E-4F0B-BD8A-9A7DBA66376F}">
      <dgm:prSet/>
      <dgm:spPr/>
      <dgm:t>
        <a:bodyPr/>
        <a:lstStyle/>
        <a:p>
          <a:endParaRPr lang="de-DE"/>
        </a:p>
      </dgm:t>
    </dgm:pt>
    <dgm:pt modelId="{3F4FA6D6-169E-4171-A7A2-D3DD000DD1C9}">
      <dgm:prSet custT="1"/>
      <dgm:spPr>
        <a:solidFill>
          <a:srgbClr val="FFCC00"/>
        </a:solidFill>
      </dgm:spPr>
      <dgm:t>
        <a:bodyPr/>
        <a:lstStyle/>
        <a:p>
          <a:r>
            <a:rPr lang="de-DE" sz="1000" dirty="0">
              <a:solidFill>
                <a:schemeClr val="tx1"/>
              </a:solidFill>
            </a:rPr>
            <a:t>regelmäßige Schüler- und Lehrerbefragungen (interne Evaluation, </a:t>
          </a:r>
          <a:r>
            <a:rPr lang="de-DE" sz="1000" dirty="0" err="1" smtClean="0">
              <a:solidFill>
                <a:schemeClr val="tx1"/>
              </a:solidFill>
            </a:rPr>
            <a:t>efährdungsbeurteilungen</a:t>
          </a:r>
          <a:r>
            <a:rPr lang="de-DE" sz="1000" dirty="0" smtClean="0">
              <a:solidFill>
                <a:schemeClr val="tx1"/>
              </a:solidFill>
            </a:rPr>
            <a:t> </a:t>
          </a:r>
          <a:r>
            <a:rPr lang="de-DE" sz="1000" dirty="0">
              <a:solidFill>
                <a:schemeClr val="tx1"/>
              </a:solidFill>
            </a:rPr>
            <a:t>usw.) werden durchgeführt und für die Steuerung und Optimierung der </a:t>
          </a:r>
          <a:r>
            <a:rPr lang="de-DE" sz="1000" dirty="0" smtClean="0">
              <a:solidFill>
                <a:schemeClr val="tx1"/>
              </a:solidFill>
            </a:rPr>
            <a:t>Schulentwicklungsprozesse </a:t>
          </a:r>
          <a:r>
            <a:rPr lang="de-DE" sz="1000" dirty="0">
              <a:solidFill>
                <a:schemeClr val="tx1"/>
              </a:solidFill>
            </a:rPr>
            <a:t>genutzt</a:t>
          </a:r>
        </a:p>
      </dgm:t>
    </dgm:pt>
    <dgm:pt modelId="{CA9DB8C5-7D06-429D-8DB6-FD61BBA3B456}" type="parTrans" cxnId="{D8722E36-4427-438A-BDFC-6FF330A18DAF}">
      <dgm:prSet/>
      <dgm:spPr/>
      <dgm:t>
        <a:bodyPr/>
        <a:lstStyle/>
        <a:p>
          <a:endParaRPr lang="de-DE"/>
        </a:p>
      </dgm:t>
    </dgm:pt>
    <dgm:pt modelId="{AA894DB9-26D7-4A17-8CBF-3C0DDB7FA79B}" type="sibTrans" cxnId="{D8722E36-4427-438A-BDFC-6FF330A18DAF}">
      <dgm:prSet/>
      <dgm:spPr/>
      <dgm:t>
        <a:bodyPr/>
        <a:lstStyle/>
        <a:p>
          <a:endParaRPr lang="de-DE"/>
        </a:p>
      </dgm:t>
    </dgm:pt>
    <dgm:pt modelId="{EFB467A0-FBE4-44F8-9B6B-74EBF6E4C288}">
      <dgm:prSet custT="1"/>
      <dgm:spPr>
        <a:solidFill>
          <a:srgbClr val="FFCC00"/>
        </a:solidFill>
      </dgm:spPr>
      <dgm:t>
        <a:bodyPr/>
        <a:lstStyle/>
        <a:p>
          <a:r>
            <a:rPr lang="de-DE" sz="1000">
              <a:solidFill>
                <a:schemeClr val="tx1"/>
              </a:solidFill>
            </a:rPr>
            <a:t>Lehrerinnen und Lehrer nutzen systematisch individuelle Feedbackverfahren zur Weiterentwicklung ihrer beruflichen Kompetenzen</a:t>
          </a:r>
        </a:p>
      </dgm:t>
    </dgm:pt>
    <dgm:pt modelId="{46849233-655F-4782-A3D0-CBA1F7BCF8BF}" type="parTrans" cxnId="{1A22F683-5E1B-4D16-8D4A-F3355AE8E91D}">
      <dgm:prSet/>
      <dgm:spPr/>
      <dgm:t>
        <a:bodyPr/>
        <a:lstStyle/>
        <a:p>
          <a:endParaRPr lang="de-DE"/>
        </a:p>
      </dgm:t>
    </dgm:pt>
    <dgm:pt modelId="{F7A6DDE0-8369-4C20-B7B8-2728E2091F16}" type="sibTrans" cxnId="{1A22F683-5E1B-4D16-8D4A-F3355AE8E91D}">
      <dgm:prSet/>
      <dgm:spPr/>
      <dgm:t>
        <a:bodyPr/>
        <a:lstStyle/>
        <a:p>
          <a:endParaRPr lang="de-DE"/>
        </a:p>
      </dgm:t>
    </dgm:pt>
    <dgm:pt modelId="{8CA2CA43-26D3-4628-B962-E0FEEE9A9697}">
      <dgm:prSet custT="1"/>
      <dgm:spPr>
        <a:solidFill>
          <a:srgbClr val="FFCC00"/>
        </a:solidFill>
      </dgm:spPr>
      <dgm:t>
        <a:bodyPr/>
        <a:lstStyle/>
        <a:p>
          <a:r>
            <a:rPr lang="de-DE" sz="1000">
              <a:solidFill>
                <a:schemeClr val="tx1"/>
              </a:solidFill>
            </a:rPr>
            <a:t>Ein schulformübergreifendes Projektportfolio ist aufgebaut und in den Unterricht und den Schulalltag implementiert </a:t>
          </a:r>
        </a:p>
      </dgm:t>
    </dgm:pt>
    <dgm:pt modelId="{8D07CA15-95E8-45A0-9161-DAD4D6414E5A}" type="parTrans" cxnId="{A523C11D-4221-4F87-AB42-76D8D9731D14}">
      <dgm:prSet/>
      <dgm:spPr/>
      <dgm:t>
        <a:bodyPr/>
        <a:lstStyle/>
        <a:p>
          <a:endParaRPr lang="de-DE"/>
        </a:p>
      </dgm:t>
    </dgm:pt>
    <dgm:pt modelId="{71AA6393-DB87-456B-85D8-1A421E9933C7}" type="sibTrans" cxnId="{A523C11D-4221-4F87-AB42-76D8D9731D14}">
      <dgm:prSet/>
      <dgm:spPr/>
      <dgm:t>
        <a:bodyPr/>
        <a:lstStyle/>
        <a:p>
          <a:endParaRPr lang="de-DE"/>
        </a:p>
      </dgm:t>
    </dgm:pt>
    <dgm:pt modelId="{6280D1CA-473E-449B-9528-2E7753D6B1FE}">
      <dgm:prSet custT="1"/>
      <dgm:spPr>
        <a:solidFill>
          <a:srgbClr val="FFCC00"/>
        </a:solidFill>
      </dgm:spPr>
      <dgm:t>
        <a:bodyPr/>
        <a:lstStyle/>
        <a:p>
          <a:r>
            <a:rPr lang="de-DE" sz="1000" dirty="0">
              <a:solidFill>
                <a:schemeClr val="tx1"/>
              </a:solidFill>
            </a:rPr>
            <a:t>Die Regeln und der Verhaltenskodex an der Schule wird unter Beteiligung der Schülerinnen und Schülern kontinuierlich entwickelt, ist allen vertraut und wird akzeptiert</a:t>
          </a:r>
        </a:p>
      </dgm:t>
    </dgm:pt>
    <dgm:pt modelId="{FCC1CD58-A0D6-45EF-92B1-8C9E797F72BE}" type="parTrans" cxnId="{29722A6A-DE42-470F-9527-78C9204FA29D}">
      <dgm:prSet/>
      <dgm:spPr/>
      <dgm:t>
        <a:bodyPr/>
        <a:lstStyle/>
        <a:p>
          <a:endParaRPr lang="de-DE"/>
        </a:p>
      </dgm:t>
    </dgm:pt>
    <dgm:pt modelId="{62C08BFA-7EF2-425D-A42E-218171D75CEF}" type="sibTrans" cxnId="{29722A6A-DE42-470F-9527-78C9204FA29D}">
      <dgm:prSet/>
      <dgm:spPr/>
      <dgm:t>
        <a:bodyPr/>
        <a:lstStyle/>
        <a:p>
          <a:endParaRPr lang="de-DE"/>
        </a:p>
      </dgm:t>
    </dgm:pt>
    <dgm:pt modelId="{466E9A7D-62E7-4C7B-8A04-3685232D4740}">
      <dgm:prSet custT="1"/>
      <dgm:spPr>
        <a:solidFill>
          <a:srgbClr val="FFCC00"/>
        </a:solidFill>
      </dgm:spPr>
      <dgm:t>
        <a:bodyPr/>
        <a:lstStyle/>
        <a:p>
          <a:r>
            <a:rPr lang="de-DE" sz="1000" dirty="0">
              <a:solidFill>
                <a:schemeClr val="tx1"/>
              </a:solidFill>
            </a:rPr>
            <a:t>  Externe Kooperationspartner erweitern die beruflichen Kenntnisse der Schülerinnen und Schüler für einen erfolgreichen Berufseinstieg</a:t>
          </a:r>
        </a:p>
      </dgm:t>
    </dgm:pt>
    <dgm:pt modelId="{60AA84E9-E14C-441C-8DB5-0542648391DA}" type="parTrans" cxnId="{65A8B8D8-3899-46A1-AE14-089D78FFCCCB}">
      <dgm:prSet/>
      <dgm:spPr/>
      <dgm:t>
        <a:bodyPr/>
        <a:lstStyle/>
        <a:p>
          <a:endParaRPr lang="de-DE"/>
        </a:p>
      </dgm:t>
    </dgm:pt>
    <dgm:pt modelId="{F16459D6-12D3-431F-82A9-5C8998B73055}" type="sibTrans" cxnId="{65A8B8D8-3899-46A1-AE14-089D78FFCCCB}">
      <dgm:prSet/>
      <dgm:spPr/>
      <dgm:t>
        <a:bodyPr/>
        <a:lstStyle/>
        <a:p>
          <a:endParaRPr lang="de-DE"/>
        </a:p>
      </dgm:t>
    </dgm:pt>
    <dgm:pt modelId="{C56D6334-57BE-4BFF-865E-4036AEA390C4}" type="pres">
      <dgm:prSet presAssocID="{53E2695E-4BFD-4E04-93B4-B10272BCAF3A}" presName="Name0" presStyleCnt="0">
        <dgm:presLayoutVars>
          <dgm:chPref val="1"/>
          <dgm:dir/>
          <dgm:animOne val="branch"/>
          <dgm:animLvl val="lvl"/>
          <dgm:resizeHandles/>
        </dgm:presLayoutVars>
      </dgm:prSet>
      <dgm:spPr/>
      <dgm:t>
        <a:bodyPr/>
        <a:lstStyle/>
        <a:p>
          <a:endParaRPr lang="de-DE"/>
        </a:p>
      </dgm:t>
    </dgm:pt>
    <dgm:pt modelId="{AA72163B-53EC-4665-B6C0-8421448D7E21}" type="pres">
      <dgm:prSet presAssocID="{BB88DE0F-63B8-4EA0-95DA-82AEC62F43E4}" presName="vertOne" presStyleCnt="0"/>
      <dgm:spPr/>
    </dgm:pt>
    <dgm:pt modelId="{A1A3FC48-7D91-4C79-BBE3-AD4807281FFD}" type="pres">
      <dgm:prSet presAssocID="{BB88DE0F-63B8-4EA0-95DA-82AEC62F43E4}" presName="txOne" presStyleLbl="node0" presStyleIdx="0" presStyleCnt="1" custScaleY="143909">
        <dgm:presLayoutVars>
          <dgm:chPref val="3"/>
        </dgm:presLayoutVars>
      </dgm:prSet>
      <dgm:spPr/>
      <dgm:t>
        <a:bodyPr/>
        <a:lstStyle/>
        <a:p>
          <a:endParaRPr lang="de-DE"/>
        </a:p>
      </dgm:t>
    </dgm:pt>
    <dgm:pt modelId="{AA0CFEE2-D10E-472F-B150-4049275D0A4E}" type="pres">
      <dgm:prSet presAssocID="{BB88DE0F-63B8-4EA0-95DA-82AEC62F43E4}" presName="parTransOne" presStyleCnt="0"/>
      <dgm:spPr/>
    </dgm:pt>
    <dgm:pt modelId="{DC2AB0CF-E386-4252-9CA1-F45E102B80E3}" type="pres">
      <dgm:prSet presAssocID="{BB88DE0F-63B8-4EA0-95DA-82AEC62F43E4}" presName="horzOne" presStyleCnt="0"/>
      <dgm:spPr/>
    </dgm:pt>
    <dgm:pt modelId="{4ED2A515-88E0-4818-95B2-51D0AAE66A00}" type="pres">
      <dgm:prSet presAssocID="{FD1D117F-E757-4873-8E8E-50B72A743812}" presName="vertTwo" presStyleCnt="0"/>
      <dgm:spPr/>
    </dgm:pt>
    <dgm:pt modelId="{5EDB4F12-A4E6-460C-8653-342F9A9F6355}" type="pres">
      <dgm:prSet presAssocID="{FD1D117F-E757-4873-8E8E-50B72A743812}" presName="txTwo" presStyleLbl="node2" presStyleIdx="0" presStyleCnt="4">
        <dgm:presLayoutVars>
          <dgm:chPref val="3"/>
        </dgm:presLayoutVars>
      </dgm:prSet>
      <dgm:spPr/>
      <dgm:t>
        <a:bodyPr/>
        <a:lstStyle/>
        <a:p>
          <a:endParaRPr lang="de-DE"/>
        </a:p>
      </dgm:t>
    </dgm:pt>
    <dgm:pt modelId="{D927D5A0-344F-40DE-9D92-BFC810912511}" type="pres">
      <dgm:prSet presAssocID="{FD1D117F-E757-4873-8E8E-50B72A743812}" presName="parTransTwo" presStyleCnt="0"/>
      <dgm:spPr/>
    </dgm:pt>
    <dgm:pt modelId="{7C93CABE-E6B7-4762-B73D-E2F615BFA910}" type="pres">
      <dgm:prSet presAssocID="{FD1D117F-E757-4873-8E8E-50B72A743812}" presName="horzTwo" presStyleCnt="0"/>
      <dgm:spPr/>
    </dgm:pt>
    <dgm:pt modelId="{1A009B2A-7A2A-4342-BE02-79E54D4330D3}" type="pres">
      <dgm:prSet presAssocID="{71791AE6-BD83-4110-B4DA-F3C0D08482DF}" presName="vertThree" presStyleCnt="0"/>
      <dgm:spPr/>
    </dgm:pt>
    <dgm:pt modelId="{6B8A2425-0A7E-428D-8476-512CEBF34CFC}" type="pres">
      <dgm:prSet presAssocID="{71791AE6-BD83-4110-B4DA-F3C0D08482DF}" presName="txThree" presStyleLbl="node3" presStyleIdx="0" presStyleCnt="4">
        <dgm:presLayoutVars>
          <dgm:chPref val="3"/>
        </dgm:presLayoutVars>
      </dgm:prSet>
      <dgm:spPr/>
      <dgm:t>
        <a:bodyPr/>
        <a:lstStyle/>
        <a:p>
          <a:endParaRPr lang="de-DE"/>
        </a:p>
      </dgm:t>
    </dgm:pt>
    <dgm:pt modelId="{9B086AFC-AFDF-4BD0-9CED-AFAD11818D2C}" type="pres">
      <dgm:prSet presAssocID="{71791AE6-BD83-4110-B4DA-F3C0D08482DF}" presName="parTransThree" presStyleCnt="0"/>
      <dgm:spPr/>
    </dgm:pt>
    <dgm:pt modelId="{6B216B81-C4F3-4ACA-826B-4D96D5C0FEB0}" type="pres">
      <dgm:prSet presAssocID="{71791AE6-BD83-4110-B4DA-F3C0D08482DF}" presName="horzThree" presStyleCnt="0"/>
      <dgm:spPr/>
    </dgm:pt>
    <dgm:pt modelId="{1F4A7DAA-37E0-4B53-9F69-7C1B1836AC37}" type="pres">
      <dgm:prSet presAssocID="{3F4FA6D6-169E-4171-A7A2-D3DD000DD1C9}" presName="vertFour" presStyleCnt="0">
        <dgm:presLayoutVars>
          <dgm:chPref val="3"/>
        </dgm:presLayoutVars>
      </dgm:prSet>
      <dgm:spPr/>
    </dgm:pt>
    <dgm:pt modelId="{DE4B5BC0-A487-4188-927E-B08F9B92DEF6}" type="pres">
      <dgm:prSet presAssocID="{3F4FA6D6-169E-4171-A7A2-D3DD000DD1C9}" presName="txFour" presStyleLbl="node4" presStyleIdx="0" presStyleCnt="8">
        <dgm:presLayoutVars>
          <dgm:chPref val="3"/>
        </dgm:presLayoutVars>
      </dgm:prSet>
      <dgm:spPr/>
      <dgm:t>
        <a:bodyPr/>
        <a:lstStyle/>
        <a:p>
          <a:endParaRPr lang="de-DE"/>
        </a:p>
      </dgm:t>
    </dgm:pt>
    <dgm:pt modelId="{60106B1C-E6ED-4DF7-B1CE-2171478130E9}" type="pres">
      <dgm:prSet presAssocID="{3F4FA6D6-169E-4171-A7A2-D3DD000DD1C9}" presName="parTransFour" presStyleCnt="0"/>
      <dgm:spPr/>
    </dgm:pt>
    <dgm:pt modelId="{D747799B-28AA-4808-9781-BF3B7A9E29F8}" type="pres">
      <dgm:prSet presAssocID="{3F4FA6D6-169E-4171-A7A2-D3DD000DD1C9}" presName="horzFour" presStyleCnt="0"/>
      <dgm:spPr/>
    </dgm:pt>
    <dgm:pt modelId="{DBEA472C-9507-469D-BC55-A0A2A74E3DC0}" type="pres">
      <dgm:prSet presAssocID="{EFB467A0-FBE4-44F8-9B6B-74EBF6E4C288}" presName="vertFour" presStyleCnt="0">
        <dgm:presLayoutVars>
          <dgm:chPref val="3"/>
        </dgm:presLayoutVars>
      </dgm:prSet>
      <dgm:spPr/>
    </dgm:pt>
    <dgm:pt modelId="{AF050A6F-DBE2-499B-8033-CA59F3ACEE7A}" type="pres">
      <dgm:prSet presAssocID="{EFB467A0-FBE4-44F8-9B6B-74EBF6E4C288}" presName="txFour" presStyleLbl="node4" presStyleIdx="1" presStyleCnt="8">
        <dgm:presLayoutVars>
          <dgm:chPref val="3"/>
        </dgm:presLayoutVars>
      </dgm:prSet>
      <dgm:spPr/>
      <dgm:t>
        <a:bodyPr/>
        <a:lstStyle/>
        <a:p>
          <a:endParaRPr lang="de-DE"/>
        </a:p>
      </dgm:t>
    </dgm:pt>
    <dgm:pt modelId="{251FB450-E663-4AC0-B9BF-B3FC30C4A415}" type="pres">
      <dgm:prSet presAssocID="{EFB467A0-FBE4-44F8-9B6B-74EBF6E4C288}" presName="horzFour" presStyleCnt="0"/>
      <dgm:spPr/>
    </dgm:pt>
    <dgm:pt modelId="{E675C680-A17B-4C6E-AFE8-A77D4F092B3A}" type="pres">
      <dgm:prSet presAssocID="{0FAB4104-78D7-4A73-84E4-315E0029C366}" presName="sibSpaceTwo" presStyleCnt="0"/>
      <dgm:spPr/>
    </dgm:pt>
    <dgm:pt modelId="{7388FB4F-D360-417B-AEFE-C45FD5AD938E}" type="pres">
      <dgm:prSet presAssocID="{ACBC2BCF-5EB9-4906-8B12-E1AF25495F6E}" presName="vertTwo" presStyleCnt="0"/>
      <dgm:spPr/>
    </dgm:pt>
    <dgm:pt modelId="{EC513507-433C-4C70-AA47-AD84B53D0C86}" type="pres">
      <dgm:prSet presAssocID="{ACBC2BCF-5EB9-4906-8B12-E1AF25495F6E}" presName="txTwo" presStyleLbl="node2" presStyleIdx="1" presStyleCnt="4">
        <dgm:presLayoutVars>
          <dgm:chPref val="3"/>
        </dgm:presLayoutVars>
      </dgm:prSet>
      <dgm:spPr/>
      <dgm:t>
        <a:bodyPr/>
        <a:lstStyle/>
        <a:p>
          <a:endParaRPr lang="de-DE"/>
        </a:p>
      </dgm:t>
    </dgm:pt>
    <dgm:pt modelId="{E216CA29-DFD1-46BE-8798-7C655407D649}" type="pres">
      <dgm:prSet presAssocID="{ACBC2BCF-5EB9-4906-8B12-E1AF25495F6E}" presName="parTransTwo" presStyleCnt="0"/>
      <dgm:spPr/>
    </dgm:pt>
    <dgm:pt modelId="{3FC14457-59B0-4D1F-9EE8-B25796CD8BF5}" type="pres">
      <dgm:prSet presAssocID="{ACBC2BCF-5EB9-4906-8B12-E1AF25495F6E}" presName="horzTwo" presStyleCnt="0"/>
      <dgm:spPr/>
    </dgm:pt>
    <dgm:pt modelId="{AEC47320-ECCA-4B02-9EF4-6E543236BBD2}" type="pres">
      <dgm:prSet presAssocID="{7122C56B-CACA-4945-88E5-E68843FD2B8C}" presName="vertThree" presStyleCnt="0"/>
      <dgm:spPr/>
    </dgm:pt>
    <dgm:pt modelId="{4D7699E5-9F8D-45EF-B990-54E299116DC1}" type="pres">
      <dgm:prSet presAssocID="{7122C56B-CACA-4945-88E5-E68843FD2B8C}" presName="txThree" presStyleLbl="node3" presStyleIdx="1" presStyleCnt="4">
        <dgm:presLayoutVars>
          <dgm:chPref val="3"/>
        </dgm:presLayoutVars>
      </dgm:prSet>
      <dgm:spPr/>
      <dgm:t>
        <a:bodyPr/>
        <a:lstStyle/>
        <a:p>
          <a:endParaRPr lang="de-DE"/>
        </a:p>
      </dgm:t>
    </dgm:pt>
    <dgm:pt modelId="{62BD8243-C963-4780-862C-B04FF3EAD53B}" type="pres">
      <dgm:prSet presAssocID="{7122C56B-CACA-4945-88E5-E68843FD2B8C}" presName="parTransThree" presStyleCnt="0"/>
      <dgm:spPr/>
    </dgm:pt>
    <dgm:pt modelId="{EA7431E0-4011-4203-BC3A-3B191F4F2DDB}" type="pres">
      <dgm:prSet presAssocID="{7122C56B-CACA-4945-88E5-E68843FD2B8C}" presName="horzThree" presStyleCnt="0"/>
      <dgm:spPr/>
    </dgm:pt>
    <dgm:pt modelId="{A194203A-E362-4F27-9F8E-8046B8FA8FA5}" type="pres">
      <dgm:prSet presAssocID="{AC74C9A9-CCCC-4D61-B839-0260D957FB43}" presName="vertFour" presStyleCnt="0">
        <dgm:presLayoutVars>
          <dgm:chPref val="3"/>
        </dgm:presLayoutVars>
      </dgm:prSet>
      <dgm:spPr/>
    </dgm:pt>
    <dgm:pt modelId="{5AA043A8-895E-4A7C-8D9B-6DA5EE3AF02F}" type="pres">
      <dgm:prSet presAssocID="{AC74C9A9-CCCC-4D61-B839-0260D957FB43}" presName="txFour" presStyleLbl="node4" presStyleIdx="2" presStyleCnt="8">
        <dgm:presLayoutVars>
          <dgm:chPref val="3"/>
        </dgm:presLayoutVars>
      </dgm:prSet>
      <dgm:spPr/>
      <dgm:t>
        <a:bodyPr/>
        <a:lstStyle/>
        <a:p>
          <a:endParaRPr lang="de-DE"/>
        </a:p>
      </dgm:t>
    </dgm:pt>
    <dgm:pt modelId="{61CA46BA-D0C3-49E4-A087-EDBD1C847F45}" type="pres">
      <dgm:prSet presAssocID="{AC74C9A9-CCCC-4D61-B839-0260D957FB43}" presName="parTransFour" presStyleCnt="0"/>
      <dgm:spPr/>
    </dgm:pt>
    <dgm:pt modelId="{35E9519B-0707-4D4F-913C-C3786E9F6CE7}" type="pres">
      <dgm:prSet presAssocID="{AC74C9A9-CCCC-4D61-B839-0260D957FB43}" presName="horzFour" presStyleCnt="0"/>
      <dgm:spPr/>
    </dgm:pt>
    <dgm:pt modelId="{A4BA21DD-7049-4C72-970F-32D2A06D2103}" type="pres">
      <dgm:prSet presAssocID="{8CA2CA43-26D3-4628-B962-E0FEEE9A9697}" presName="vertFour" presStyleCnt="0">
        <dgm:presLayoutVars>
          <dgm:chPref val="3"/>
        </dgm:presLayoutVars>
      </dgm:prSet>
      <dgm:spPr/>
    </dgm:pt>
    <dgm:pt modelId="{1C0A37D0-451E-4582-B170-0FA38212EA39}" type="pres">
      <dgm:prSet presAssocID="{8CA2CA43-26D3-4628-B962-E0FEEE9A9697}" presName="txFour" presStyleLbl="node4" presStyleIdx="3" presStyleCnt="8">
        <dgm:presLayoutVars>
          <dgm:chPref val="3"/>
        </dgm:presLayoutVars>
      </dgm:prSet>
      <dgm:spPr/>
      <dgm:t>
        <a:bodyPr/>
        <a:lstStyle/>
        <a:p>
          <a:endParaRPr lang="de-DE"/>
        </a:p>
      </dgm:t>
    </dgm:pt>
    <dgm:pt modelId="{3E4B6E00-BF65-4103-B7B9-F8BD5011AE3A}" type="pres">
      <dgm:prSet presAssocID="{8CA2CA43-26D3-4628-B962-E0FEEE9A9697}" presName="horzFour" presStyleCnt="0"/>
      <dgm:spPr/>
    </dgm:pt>
    <dgm:pt modelId="{998A2EEE-D43F-4344-8923-92E480B861BA}" type="pres">
      <dgm:prSet presAssocID="{4AB23EAC-378C-469E-AD42-A22148AB7330}" presName="sibSpaceTwo" presStyleCnt="0"/>
      <dgm:spPr/>
    </dgm:pt>
    <dgm:pt modelId="{22CD5CCE-54CE-4293-AE4E-2F3C66156E66}" type="pres">
      <dgm:prSet presAssocID="{A0509C11-E3C9-4882-880B-25B3F23D0623}" presName="vertTwo" presStyleCnt="0"/>
      <dgm:spPr/>
    </dgm:pt>
    <dgm:pt modelId="{7B77C108-917F-4997-8482-2B270F431AEB}" type="pres">
      <dgm:prSet presAssocID="{A0509C11-E3C9-4882-880B-25B3F23D0623}" presName="txTwo" presStyleLbl="node2" presStyleIdx="2" presStyleCnt="4">
        <dgm:presLayoutVars>
          <dgm:chPref val="3"/>
        </dgm:presLayoutVars>
      </dgm:prSet>
      <dgm:spPr/>
      <dgm:t>
        <a:bodyPr/>
        <a:lstStyle/>
        <a:p>
          <a:endParaRPr lang="de-DE"/>
        </a:p>
      </dgm:t>
    </dgm:pt>
    <dgm:pt modelId="{17B210FE-0F8C-4889-A04F-0CB1CAE8AE1C}" type="pres">
      <dgm:prSet presAssocID="{A0509C11-E3C9-4882-880B-25B3F23D0623}" presName="parTransTwo" presStyleCnt="0"/>
      <dgm:spPr/>
    </dgm:pt>
    <dgm:pt modelId="{4A5306FE-C2FC-4B7A-A5BD-EAD44195D2AC}" type="pres">
      <dgm:prSet presAssocID="{A0509C11-E3C9-4882-880B-25B3F23D0623}" presName="horzTwo" presStyleCnt="0"/>
      <dgm:spPr/>
    </dgm:pt>
    <dgm:pt modelId="{4FEF4746-3EC8-4A42-AD37-74EC2B67F758}" type="pres">
      <dgm:prSet presAssocID="{A88960C5-4AC7-439C-A828-3EB471B456E0}" presName="vertThree" presStyleCnt="0"/>
      <dgm:spPr/>
    </dgm:pt>
    <dgm:pt modelId="{5CE3241D-94B4-42BD-A15C-5235E1F8CE59}" type="pres">
      <dgm:prSet presAssocID="{A88960C5-4AC7-439C-A828-3EB471B456E0}" presName="txThree" presStyleLbl="node3" presStyleIdx="2" presStyleCnt="4">
        <dgm:presLayoutVars>
          <dgm:chPref val="3"/>
        </dgm:presLayoutVars>
      </dgm:prSet>
      <dgm:spPr/>
      <dgm:t>
        <a:bodyPr/>
        <a:lstStyle/>
        <a:p>
          <a:endParaRPr lang="de-DE"/>
        </a:p>
      </dgm:t>
    </dgm:pt>
    <dgm:pt modelId="{797D5FC1-850C-4601-AB67-3751E8C594B9}" type="pres">
      <dgm:prSet presAssocID="{A88960C5-4AC7-439C-A828-3EB471B456E0}" presName="parTransThree" presStyleCnt="0"/>
      <dgm:spPr/>
    </dgm:pt>
    <dgm:pt modelId="{11DFDB9F-4794-4037-8CD4-77D921487E63}" type="pres">
      <dgm:prSet presAssocID="{A88960C5-4AC7-439C-A828-3EB471B456E0}" presName="horzThree" presStyleCnt="0"/>
      <dgm:spPr/>
    </dgm:pt>
    <dgm:pt modelId="{4C115475-A2E0-477F-AD6F-EA0049052011}" type="pres">
      <dgm:prSet presAssocID="{D3B4899E-7FDC-47B8-B5F4-510ACD1FF887}" presName="vertFour" presStyleCnt="0">
        <dgm:presLayoutVars>
          <dgm:chPref val="3"/>
        </dgm:presLayoutVars>
      </dgm:prSet>
      <dgm:spPr/>
    </dgm:pt>
    <dgm:pt modelId="{A452508A-794B-4562-A7EF-B44B8EF1CC67}" type="pres">
      <dgm:prSet presAssocID="{D3B4899E-7FDC-47B8-B5F4-510ACD1FF887}" presName="txFour" presStyleLbl="node4" presStyleIdx="4" presStyleCnt="8">
        <dgm:presLayoutVars>
          <dgm:chPref val="3"/>
        </dgm:presLayoutVars>
      </dgm:prSet>
      <dgm:spPr/>
      <dgm:t>
        <a:bodyPr/>
        <a:lstStyle/>
        <a:p>
          <a:endParaRPr lang="de-DE"/>
        </a:p>
      </dgm:t>
    </dgm:pt>
    <dgm:pt modelId="{1B2B7442-5B04-4DEE-A869-EAE34E944B18}" type="pres">
      <dgm:prSet presAssocID="{D3B4899E-7FDC-47B8-B5F4-510ACD1FF887}" presName="parTransFour" presStyleCnt="0"/>
      <dgm:spPr/>
    </dgm:pt>
    <dgm:pt modelId="{0656FF27-8618-4187-8FDA-A25460997C24}" type="pres">
      <dgm:prSet presAssocID="{D3B4899E-7FDC-47B8-B5F4-510ACD1FF887}" presName="horzFour" presStyleCnt="0"/>
      <dgm:spPr/>
    </dgm:pt>
    <dgm:pt modelId="{53ABA8D3-CABF-45A5-9DA3-F147C0936E3D}" type="pres">
      <dgm:prSet presAssocID="{6280D1CA-473E-449B-9528-2E7753D6B1FE}" presName="vertFour" presStyleCnt="0">
        <dgm:presLayoutVars>
          <dgm:chPref val="3"/>
        </dgm:presLayoutVars>
      </dgm:prSet>
      <dgm:spPr/>
    </dgm:pt>
    <dgm:pt modelId="{951C3B20-329C-4B1B-9380-B403A658D008}" type="pres">
      <dgm:prSet presAssocID="{6280D1CA-473E-449B-9528-2E7753D6B1FE}" presName="txFour" presStyleLbl="node4" presStyleIdx="5" presStyleCnt="8">
        <dgm:presLayoutVars>
          <dgm:chPref val="3"/>
        </dgm:presLayoutVars>
      </dgm:prSet>
      <dgm:spPr/>
      <dgm:t>
        <a:bodyPr/>
        <a:lstStyle/>
        <a:p>
          <a:endParaRPr lang="de-DE"/>
        </a:p>
      </dgm:t>
    </dgm:pt>
    <dgm:pt modelId="{9E4E183E-ADC8-41D0-86F0-6C5F0AED2FF4}" type="pres">
      <dgm:prSet presAssocID="{6280D1CA-473E-449B-9528-2E7753D6B1FE}" presName="horzFour" presStyleCnt="0"/>
      <dgm:spPr/>
    </dgm:pt>
    <dgm:pt modelId="{A466CA75-52B6-4526-A10E-66EA3296B324}" type="pres">
      <dgm:prSet presAssocID="{C9366767-4FB8-46B2-93B6-62E287566FE5}" presName="sibSpaceTwo" presStyleCnt="0"/>
      <dgm:spPr/>
    </dgm:pt>
    <dgm:pt modelId="{D525ED07-2EC8-45CB-8756-8567206FEB93}" type="pres">
      <dgm:prSet presAssocID="{B89A58D8-DD94-45C1-8072-4EA5DE2B8462}" presName="vertTwo" presStyleCnt="0"/>
      <dgm:spPr/>
    </dgm:pt>
    <dgm:pt modelId="{9DFE8DF1-4D95-46ED-80B3-1D810779F53D}" type="pres">
      <dgm:prSet presAssocID="{B89A58D8-DD94-45C1-8072-4EA5DE2B8462}" presName="txTwo" presStyleLbl="node2" presStyleIdx="3" presStyleCnt="4">
        <dgm:presLayoutVars>
          <dgm:chPref val="3"/>
        </dgm:presLayoutVars>
      </dgm:prSet>
      <dgm:spPr/>
      <dgm:t>
        <a:bodyPr/>
        <a:lstStyle/>
        <a:p>
          <a:endParaRPr lang="de-DE"/>
        </a:p>
      </dgm:t>
    </dgm:pt>
    <dgm:pt modelId="{DB858E2D-F97C-488A-BC4A-BDB441A446B8}" type="pres">
      <dgm:prSet presAssocID="{B89A58D8-DD94-45C1-8072-4EA5DE2B8462}" presName="parTransTwo" presStyleCnt="0"/>
      <dgm:spPr/>
    </dgm:pt>
    <dgm:pt modelId="{258A8F10-00EA-4789-AE2E-E4799D42191F}" type="pres">
      <dgm:prSet presAssocID="{B89A58D8-DD94-45C1-8072-4EA5DE2B8462}" presName="horzTwo" presStyleCnt="0"/>
      <dgm:spPr/>
    </dgm:pt>
    <dgm:pt modelId="{4F565305-8DA5-45FF-B414-C026C404B3F5}" type="pres">
      <dgm:prSet presAssocID="{4DD5B343-218F-40A1-AB6A-1B5B01846439}" presName="vertThree" presStyleCnt="0"/>
      <dgm:spPr/>
    </dgm:pt>
    <dgm:pt modelId="{E33EECAB-B05C-4783-ACE2-BB6485CD0E5B}" type="pres">
      <dgm:prSet presAssocID="{4DD5B343-218F-40A1-AB6A-1B5B01846439}" presName="txThree" presStyleLbl="node3" presStyleIdx="3" presStyleCnt="4">
        <dgm:presLayoutVars>
          <dgm:chPref val="3"/>
        </dgm:presLayoutVars>
      </dgm:prSet>
      <dgm:spPr/>
      <dgm:t>
        <a:bodyPr/>
        <a:lstStyle/>
        <a:p>
          <a:endParaRPr lang="de-DE"/>
        </a:p>
      </dgm:t>
    </dgm:pt>
    <dgm:pt modelId="{7BA361CB-F346-41F9-9B45-65A668A4C508}" type="pres">
      <dgm:prSet presAssocID="{4DD5B343-218F-40A1-AB6A-1B5B01846439}" presName="parTransThree" presStyleCnt="0"/>
      <dgm:spPr/>
    </dgm:pt>
    <dgm:pt modelId="{1A4DAC7F-C759-4A34-8F8F-B9CA76E0E10B}" type="pres">
      <dgm:prSet presAssocID="{4DD5B343-218F-40A1-AB6A-1B5B01846439}" presName="horzThree" presStyleCnt="0"/>
      <dgm:spPr/>
    </dgm:pt>
    <dgm:pt modelId="{06018445-89B3-46EF-A097-26C26624C49D}" type="pres">
      <dgm:prSet presAssocID="{AEAEE11D-1DE1-43DF-9736-A818A5CF527C}" presName="vertFour" presStyleCnt="0">
        <dgm:presLayoutVars>
          <dgm:chPref val="3"/>
        </dgm:presLayoutVars>
      </dgm:prSet>
      <dgm:spPr/>
    </dgm:pt>
    <dgm:pt modelId="{B20A5D51-31FC-43DA-8D2F-03ED21836948}" type="pres">
      <dgm:prSet presAssocID="{AEAEE11D-1DE1-43DF-9736-A818A5CF527C}" presName="txFour" presStyleLbl="node4" presStyleIdx="6" presStyleCnt="8">
        <dgm:presLayoutVars>
          <dgm:chPref val="3"/>
        </dgm:presLayoutVars>
      </dgm:prSet>
      <dgm:spPr/>
      <dgm:t>
        <a:bodyPr/>
        <a:lstStyle/>
        <a:p>
          <a:endParaRPr lang="de-DE"/>
        </a:p>
      </dgm:t>
    </dgm:pt>
    <dgm:pt modelId="{634359E4-C162-4D06-86F9-1704EA120D62}" type="pres">
      <dgm:prSet presAssocID="{AEAEE11D-1DE1-43DF-9736-A818A5CF527C}" presName="parTransFour" presStyleCnt="0"/>
      <dgm:spPr/>
    </dgm:pt>
    <dgm:pt modelId="{B4C1756F-4EC2-4DC4-8C31-B479D9D23F1E}" type="pres">
      <dgm:prSet presAssocID="{AEAEE11D-1DE1-43DF-9736-A818A5CF527C}" presName="horzFour" presStyleCnt="0"/>
      <dgm:spPr/>
    </dgm:pt>
    <dgm:pt modelId="{8B5BC6BD-EBE1-4BC2-86BB-D5703DCD4064}" type="pres">
      <dgm:prSet presAssocID="{466E9A7D-62E7-4C7B-8A04-3685232D4740}" presName="vertFour" presStyleCnt="0">
        <dgm:presLayoutVars>
          <dgm:chPref val="3"/>
        </dgm:presLayoutVars>
      </dgm:prSet>
      <dgm:spPr/>
    </dgm:pt>
    <dgm:pt modelId="{481FA647-3954-452F-B78E-F4CE26C8A171}" type="pres">
      <dgm:prSet presAssocID="{466E9A7D-62E7-4C7B-8A04-3685232D4740}" presName="txFour" presStyleLbl="node4" presStyleIdx="7" presStyleCnt="8">
        <dgm:presLayoutVars>
          <dgm:chPref val="3"/>
        </dgm:presLayoutVars>
      </dgm:prSet>
      <dgm:spPr/>
      <dgm:t>
        <a:bodyPr/>
        <a:lstStyle/>
        <a:p>
          <a:endParaRPr lang="de-DE"/>
        </a:p>
      </dgm:t>
    </dgm:pt>
    <dgm:pt modelId="{910E600C-BF64-4944-A31D-FA917871B065}" type="pres">
      <dgm:prSet presAssocID="{466E9A7D-62E7-4C7B-8A04-3685232D4740}" presName="horzFour" presStyleCnt="0"/>
      <dgm:spPr/>
    </dgm:pt>
  </dgm:ptLst>
  <dgm:cxnLst>
    <dgm:cxn modelId="{D1DC55FD-BCF0-4BDA-B01B-DBCD00D87272}" type="presOf" srcId="{BB88DE0F-63B8-4EA0-95DA-82AEC62F43E4}" destId="{A1A3FC48-7D91-4C79-BBE3-AD4807281FFD}" srcOrd="0" destOrd="0" presId="urn:microsoft.com/office/officeart/2005/8/layout/hierarchy4"/>
    <dgm:cxn modelId="{03FD15E1-9F5A-43A4-86A1-1D8473F7EE1A}" type="presOf" srcId="{AC74C9A9-CCCC-4D61-B839-0260D957FB43}" destId="{5AA043A8-895E-4A7C-8D9B-6DA5EE3AF02F}" srcOrd="0" destOrd="0" presId="urn:microsoft.com/office/officeart/2005/8/layout/hierarchy4"/>
    <dgm:cxn modelId="{BBA0E37A-E448-461A-AFDB-B56D910A9A48}" srcId="{A0509C11-E3C9-4882-880B-25B3F23D0623}" destId="{A88960C5-4AC7-439C-A828-3EB471B456E0}" srcOrd="0" destOrd="0" parTransId="{4C13D48B-C882-4253-A9E1-37BD1679549D}" sibTransId="{92CF26A3-3D99-4F2E-B88F-5058B33BEBAB}"/>
    <dgm:cxn modelId="{D9CAE95F-F90B-4A10-BCB1-83CA47CF63EB}" srcId="{BB88DE0F-63B8-4EA0-95DA-82AEC62F43E4}" destId="{B89A58D8-DD94-45C1-8072-4EA5DE2B8462}" srcOrd="3" destOrd="0" parTransId="{AABD5046-8714-43F6-9039-1EE08AA10D82}" sibTransId="{DDD468B6-43F6-45E9-B08A-587694897F66}"/>
    <dgm:cxn modelId="{FE48C977-B3D2-4FA5-985B-6AA23F4BB6BB}" type="presOf" srcId="{4DD5B343-218F-40A1-AB6A-1B5B01846439}" destId="{E33EECAB-B05C-4783-ACE2-BB6485CD0E5B}" srcOrd="0" destOrd="0" presId="urn:microsoft.com/office/officeart/2005/8/layout/hierarchy4"/>
    <dgm:cxn modelId="{28C82C58-88F1-4C0C-B910-FFDC5D828ED9}" srcId="{BB88DE0F-63B8-4EA0-95DA-82AEC62F43E4}" destId="{A0509C11-E3C9-4882-880B-25B3F23D0623}" srcOrd="2" destOrd="0" parTransId="{150A1E31-5B20-432C-9D49-5FB9993B9B45}" sibTransId="{C9366767-4FB8-46B2-93B6-62E287566FE5}"/>
    <dgm:cxn modelId="{D4CB2D49-1358-49F8-ACBF-89EE9FA4CA81}" type="presOf" srcId="{A88960C5-4AC7-439C-A828-3EB471B456E0}" destId="{5CE3241D-94B4-42BD-A15C-5235E1F8CE59}" srcOrd="0" destOrd="0" presId="urn:microsoft.com/office/officeart/2005/8/layout/hierarchy4"/>
    <dgm:cxn modelId="{4AE38852-F65E-4F0B-BD8A-9A7DBA66376F}" srcId="{7122C56B-CACA-4945-88E5-E68843FD2B8C}" destId="{AC74C9A9-CCCC-4D61-B839-0260D957FB43}" srcOrd="0" destOrd="0" parTransId="{9312840C-AE4D-4986-B43C-EBCA6191517A}" sibTransId="{47811C93-B74F-480B-B033-75BC3863D2FE}"/>
    <dgm:cxn modelId="{D3167CD0-C8CC-4AEA-A290-3187A7786557}" srcId="{53E2695E-4BFD-4E04-93B4-B10272BCAF3A}" destId="{BB88DE0F-63B8-4EA0-95DA-82AEC62F43E4}" srcOrd="0" destOrd="0" parTransId="{8FA2DEB2-9EB9-4DD9-9292-3141EDA93D72}" sibTransId="{57D6B9C3-D578-43DD-B83F-516BAD7F9595}"/>
    <dgm:cxn modelId="{A0705DEC-BB4A-4BF5-812F-EAF286636F09}" srcId="{A88960C5-4AC7-439C-A828-3EB471B456E0}" destId="{D3B4899E-7FDC-47B8-B5F4-510ACD1FF887}" srcOrd="0" destOrd="0" parTransId="{04AF7906-2D11-449C-919E-0DA7A8B08D3A}" sibTransId="{EDBEF4AA-B6CF-4EE0-A53A-F3F754556D6A}"/>
    <dgm:cxn modelId="{DE9DA269-9B9E-4512-B5C9-85A6B50EEB2A}" type="presOf" srcId="{53E2695E-4BFD-4E04-93B4-B10272BCAF3A}" destId="{C56D6334-57BE-4BFF-865E-4036AEA390C4}" srcOrd="0" destOrd="0" presId="urn:microsoft.com/office/officeart/2005/8/layout/hierarchy4"/>
    <dgm:cxn modelId="{13FA5283-F04D-43AB-AE6F-C4729F68B817}" type="presOf" srcId="{D3B4899E-7FDC-47B8-B5F4-510ACD1FF887}" destId="{A452508A-794B-4562-A7EF-B44B8EF1CC67}" srcOrd="0" destOrd="0" presId="urn:microsoft.com/office/officeart/2005/8/layout/hierarchy4"/>
    <dgm:cxn modelId="{0AF65C74-890B-45AB-9B06-BA86A73D7AF3}" type="presOf" srcId="{B89A58D8-DD94-45C1-8072-4EA5DE2B8462}" destId="{9DFE8DF1-4D95-46ED-80B3-1D810779F53D}" srcOrd="0" destOrd="0" presId="urn:microsoft.com/office/officeart/2005/8/layout/hierarchy4"/>
    <dgm:cxn modelId="{BC49CB45-1883-4854-8042-D7EA271F80F9}" type="presOf" srcId="{FD1D117F-E757-4873-8E8E-50B72A743812}" destId="{5EDB4F12-A4E6-460C-8653-342F9A9F6355}" srcOrd="0" destOrd="0" presId="urn:microsoft.com/office/officeart/2005/8/layout/hierarchy4"/>
    <dgm:cxn modelId="{BF7B9CB8-EA4F-4910-9805-5D0836325139}" type="presOf" srcId="{7122C56B-CACA-4945-88E5-E68843FD2B8C}" destId="{4D7699E5-9F8D-45EF-B990-54E299116DC1}" srcOrd="0" destOrd="0" presId="urn:microsoft.com/office/officeart/2005/8/layout/hierarchy4"/>
    <dgm:cxn modelId="{CC9D7A33-DF5E-4C61-AAC2-DFD94510E3C7}" srcId="{BB88DE0F-63B8-4EA0-95DA-82AEC62F43E4}" destId="{FD1D117F-E757-4873-8E8E-50B72A743812}" srcOrd="0" destOrd="0" parTransId="{B1B1A4DC-03B1-4035-B991-E4767E73C9CE}" sibTransId="{0FAB4104-78D7-4A73-84E4-315E0029C366}"/>
    <dgm:cxn modelId="{5BCE6793-B40E-40FD-AC59-2B14F666D2C4}" type="presOf" srcId="{A0509C11-E3C9-4882-880B-25B3F23D0623}" destId="{7B77C108-917F-4997-8482-2B270F431AEB}" srcOrd="0" destOrd="0" presId="urn:microsoft.com/office/officeart/2005/8/layout/hierarchy4"/>
    <dgm:cxn modelId="{47EBCA7C-745B-41C2-B941-A6EBEB1AD937}" type="presOf" srcId="{AEAEE11D-1DE1-43DF-9736-A818A5CF527C}" destId="{B20A5D51-31FC-43DA-8D2F-03ED21836948}" srcOrd="0" destOrd="0" presId="urn:microsoft.com/office/officeart/2005/8/layout/hierarchy4"/>
    <dgm:cxn modelId="{57C516F5-2C72-4D4D-91C8-B47D89304B3A}" type="presOf" srcId="{466E9A7D-62E7-4C7B-8A04-3685232D4740}" destId="{481FA647-3954-452F-B78E-F4CE26C8A171}" srcOrd="0" destOrd="0" presId="urn:microsoft.com/office/officeart/2005/8/layout/hierarchy4"/>
    <dgm:cxn modelId="{29722A6A-DE42-470F-9527-78C9204FA29D}" srcId="{D3B4899E-7FDC-47B8-B5F4-510ACD1FF887}" destId="{6280D1CA-473E-449B-9528-2E7753D6B1FE}" srcOrd="0" destOrd="0" parTransId="{FCC1CD58-A0D6-45EF-92B1-8C9E797F72BE}" sibTransId="{62C08BFA-7EF2-425D-A42E-218171D75CEF}"/>
    <dgm:cxn modelId="{1A22F683-5E1B-4D16-8D4A-F3355AE8E91D}" srcId="{3F4FA6D6-169E-4171-A7A2-D3DD000DD1C9}" destId="{EFB467A0-FBE4-44F8-9B6B-74EBF6E4C288}" srcOrd="0" destOrd="0" parTransId="{46849233-655F-4782-A3D0-CBA1F7BCF8BF}" sibTransId="{F7A6DDE0-8369-4C20-B7B8-2728E2091F16}"/>
    <dgm:cxn modelId="{D7D0BA06-A53C-4C83-AB4A-6B623C731521}" type="presOf" srcId="{71791AE6-BD83-4110-B4DA-F3C0D08482DF}" destId="{6B8A2425-0A7E-428D-8476-512CEBF34CFC}" srcOrd="0" destOrd="0" presId="urn:microsoft.com/office/officeart/2005/8/layout/hierarchy4"/>
    <dgm:cxn modelId="{99888032-8892-4DB1-8862-5870E62DB346}" type="presOf" srcId="{EFB467A0-FBE4-44F8-9B6B-74EBF6E4C288}" destId="{AF050A6F-DBE2-499B-8033-CA59F3ACEE7A}" srcOrd="0" destOrd="0" presId="urn:microsoft.com/office/officeart/2005/8/layout/hierarchy4"/>
    <dgm:cxn modelId="{F99A5D4C-B202-4317-8EC7-264A6F4E104A}" srcId="{FD1D117F-E757-4873-8E8E-50B72A743812}" destId="{71791AE6-BD83-4110-B4DA-F3C0D08482DF}" srcOrd="0" destOrd="0" parTransId="{E6A78C91-10FA-463E-B4DC-BAA2F4483D89}" sibTransId="{13CBEC96-70D7-48EC-9195-0461CC0D16E6}"/>
    <dgm:cxn modelId="{40917FC1-FDAB-4B9F-BDA0-3E5E5F0D63FB}" type="presOf" srcId="{6280D1CA-473E-449B-9528-2E7753D6B1FE}" destId="{951C3B20-329C-4B1B-9380-B403A658D008}" srcOrd="0" destOrd="0" presId="urn:microsoft.com/office/officeart/2005/8/layout/hierarchy4"/>
    <dgm:cxn modelId="{5AB91590-6C45-4AFF-8DE0-59605E469951}" srcId="{BB88DE0F-63B8-4EA0-95DA-82AEC62F43E4}" destId="{ACBC2BCF-5EB9-4906-8B12-E1AF25495F6E}" srcOrd="1" destOrd="0" parTransId="{C3FA25D1-B30C-43AB-9296-34837AFEC481}" sibTransId="{4AB23EAC-378C-469E-AD42-A22148AB7330}"/>
    <dgm:cxn modelId="{3957F727-9827-402C-80A1-1D4A9F21512D}" type="presOf" srcId="{ACBC2BCF-5EB9-4906-8B12-E1AF25495F6E}" destId="{EC513507-433C-4C70-AA47-AD84B53D0C86}" srcOrd="0" destOrd="0" presId="urn:microsoft.com/office/officeart/2005/8/layout/hierarchy4"/>
    <dgm:cxn modelId="{B4C26C21-2FCF-40E3-8AC1-038A473D8059}" type="presOf" srcId="{8CA2CA43-26D3-4628-B962-E0FEEE9A9697}" destId="{1C0A37D0-451E-4582-B170-0FA38212EA39}" srcOrd="0" destOrd="0" presId="urn:microsoft.com/office/officeart/2005/8/layout/hierarchy4"/>
    <dgm:cxn modelId="{AC981AC7-14F2-471C-8FBE-3173AA640A42}" srcId="{ACBC2BCF-5EB9-4906-8B12-E1AF25495F6E}" destId="{7122C56B-CACA-4945-88E5-E68843FD2B8C}" srcOrd="0" destOrd="0" parTransId="{9882C0CF-3D82-4585-8DEE-EC05DA0B7F9F}" sibTransId="{AD4250B2-1356-48C7-A411-29335E6CC30C}"/>
    <dgm:cxn modelId="{BB292AD9-1C4A-498D-9EA2-56B5775BAAA0}" srcId="{B89A58D8-DD94-45C1-8072-4EA5DE2B8462}" destId="{4DD5B343-218F-40A1-AB6A-1B5B01846439}" srcOrd="0" destOrd="0" parTransId="{366BB82E-1C28-48A3-817F-18FAF5BE158F}" sibTransId="{25C0DF84-7EFB-49FA-A418-D29718570BDE}"/>
    <dgm:cxn modelId="{CEBAD182-F47F-4D0C-B9C6-88AE139ABA1C}" srcId="{4DD5B343-218F-40A1-AB6A-1B5B01846439}" destId="{AEAEE11D-1DE1-43DF-9736-A818A5CF527C}" srcOrd="0" destOrd="0" parTransId="{B1EFDFC9-C958-4096-8A14-37BBFB5B5B43}" sibTransId="{4F97BA67-86FA-42E7-B3D3-E869CE8D7D30}"/>
    <dgm:cxn modelId="{A523C11D-4221-4F87-AB42-76D8D9731D14}" srcId="{AC74C9A9-CCCC-4D61-B839-0260D957FB43}" destId="{8CA2CA43-26D3-4628-B962-E0FEEE9A9697}" srcOrd="0" destOrd="0" parTransId="{8D07CA15-95E8-45A0-9161-DAD4D6414E5A}" sibTransId="{71AA6393-DB87-456B-85D8-1A421E9933C7}"/>
    <dgm:cxn modelId="{5ECDEAEF-2C12-4619-8B69-B852722DD0DC}" type="presOf" srcId="{3F4FA6D6-169E-4171-A7A2-D3DD000DD1C9}" destId="{DE4B5BC0-A487-4188-927E-B08F9B92DEF6}" srcOrd="0" destOrd="0" presId="urn:microsoft.com/office/officeart/2005/8/layout/hierarchy4"/>
    <dgm:cxn modelId="{65A8B8D8-3899-46A1-AE14-089D78FFCCCB}" srcId="{AEAEE11D-1DE1-43DF-9736-A818A5CF527C}" destId="{466E9A7D-62E7-4C7B-8A04-3685232D4740}" srcOrd="0" destOrd="0" parTransId="{60AA84E9-E14C-441C-8DB5-0542648391DA}" sibTransId="{F16459D6-12D3-431F-82A9-5C8998B73055}"/>
    <dgm:cxn modelId="{D8722E36-4427-438A-BDFC-6FF330A18DAF}" srcId="{71791AE6-BD83-4110-B4DA-F3C0D08482DF}" destId="{3F4FA6D6-169E-4171-A7A2-D3DD000DD1C9}" srcOrd="0" destOrd="0" parTransId="{CA9DB8C5-7D06-429D-8DB6-FD61BBA3B456}" sibTransId="{AA894DB9-26D7-4A17-8CBF-3C0DDB7FA79B}"/>
    <dgm:cxn modelId="{0288CD1E-EA12-4DDC-A21D-86D88A56537B}" type="presParOf" srcId="{C56D6334-57BE-4BFF-865E-4036AEA390C4}" destId="{AA72163B-53EC-4665-B6C0-8421448D7E21}" srcOrd="0" destOrd="0" presId="urn:microsoft.com/office/officeart/2005/8/layout/hierarchy4"/>
    <dgm:cxn modelId="{5A8B121A-C2D9-42CB-B4B7-07FD3AD6AC4D}" type="presParOf" srcId="{AA72163B-53EC-4665-B6C0-8421448D7E21}" destId="{A1A3FC48-7D91-4C79-BBE3-AD4807281FFD}" srcOrd="0" destOrd="0" presId="urn:microsoft.com/office/officeart/2005/8/layout/hierarchy4"/>
    <dgm:cxn modelId="{13ED7BF4-74EE-4749-9BA0-D36B3DCA3267}" type="presParOf" srcId="{AA72163B-53EC-4665-B6C0-8421448D7E21}" destId="{AA0CFEE2-D10E-472F-B150-4049275D0A4E}" srcOrd="1" destOrd="0" presId="urn:microsoft.com/office/officeart/2005/8/layout/hierarchy4"/>
    <dgm:cxn modelId="{1DA060D8-27AA-44C3-9B20-65E628EE6CE6}" type="presParOf" srcId="{AA72163B-53EC-4665-B6C0-8421448D7E21}" destId="{DC2AB0CF-E386-4252-9CA1-F45E102B80E3}" srcOrd="2" destOrd="0" presId="urn:microsoft.com/office/officeart/2005/8/layout/hierarchy4"/>
    <dgm:cxn modelId="{29765567-0ACB-4E59-9045-C98B4D130FB2}" type="presParOf" srcId="{DC2AB0CF-E386-4252-9CA1-F45E102B80E3}" destId="{4ED2A515-88E0-4818-95B2-51D0AAE66A00}" srcOrd="0" destOrd="0" presId="urn:microsoft.com/office/officeart/2005/8/layout/hierarchy4"/>
    <dgm:cxn modelId="{AD097E42-5E2A-4EB4-9625-BED547ABE06D}" type="presParOf" srcId="{4ED2A515-88E0-4818-95B2-51D0AAE66A00}" destId="{5EDB4F12-A4E6-460C-8653-342F9A9F6355}" srcOrd="0" destOrd="0" presId="urn:microsoft.com/office/officeart/2005/8/layout/hierarchy4"/>
    <dgm:cxn modelId="{FEEAE395-4E48-4272-9A59-A571A762B871}" type="presParOf" srcId="{4ED2A515-88E0-4818-95B2-51D0AAE66A00}" destId="{D927D5A0-344F-40DE-9D92-BFC810912511}" srcOrd="1" destOrd="0" presId="urn:microsoft.com/office/officeart/2005/8/layout/hierarchy4"/>
    <dgm:cxn modelId="{4491E029-BCAD-4590-8FD1-5C6FD1483167}" type="presParOf" srcId="{4ED2A515-88E0-4818-95B2-51D0AAE66A00}" destId="{7C93CABE-E6B7-4762-B73D-E2F615BFA910}" srcOrd="2" destOrd="0" presId="urn:microsoft.com/office/officeart/2005/8/layout/hierarchy4"/>
    <dgm:cxn modelId="{C3F7C778-C89F-46B9-9A88-FC0CEF7164F1}" type="presParOf" srcId="{7C93CABE-E6B7-4762-B73D-E2F615BFA910}" destId="{1A009B2A-7A2A-4342-BE02-79E54D4330D3}" srcOrd="0" destOrd="0" presId="urn:microsoft.com/office/officeart/2005/8/layout/hierarchy4"/>
    <dgm:cxn modelId="{6F224FD7-D4FA-4C12-96C5-E2D8BDA5E563}" type="presParOf" srcId="{1A009B2A-7A2A-4342-BE02-79E54D4330D3}" destId="{6B8A2425-0A7E-428D-8476-512CEBF34CFC}" srcOrd="0" destOrd="0" presId="urn:microsoft.com/office/officeart/2005/8/layout/hierarchy4"/>
    <dgm:cxn modelId="{C0F21132-0A9F-4521-AD9F-38BE16216199}" type="presParOf" srcId="{1A009B2A-7A2A-4342-BE02-79E54D4330D3}" destId="{9B086AFC-AFDF-4BD0-9CED-AFAD11818D2C}" srcOrd="1" destOrd="0" presId="urn:microsoft.com/office/officeart/2005/8/layout/hierarchy4"/>
    <dgm:cxn modelId="{23304EF1-9C7C-400E-ABFD-5F5D8862B925}" type="presParOf" srcId="{1A009B2A-7A2A-4342-BE02-79E54D4330D3}" destId="{6B216B81-C4F3-4ACA-826B-4D96D5C0FEB0}" srcOrd="2" destOrd="0" presId="urn:microsoft.com/office/officeart/2005/8/layout/hierarchy4"/>
    <dgm:cxn modelId="{1D583F13-174D-4A7C-A6D0-89D96CB8CDEC}" type="presParOf" srcId="{6B216B81-C4F3-4ACA-826B-4D96D5C0FEB0}" destId="{1F4A7DAA-37E0-4B53-9F69-7C1B1836AC37}" srcOrd="0" destOrd="0" presId="urn:microsoft.com/office/officeart/2005/8/layout/hierarchy4"/>
    <dgm:cxn modelId="{0C05B2BD-A0DE-480B-AD68-A9E23C2B81FD}" type="presParOf" srcId="{1F4A7DAA-37E0-4B53-9F69-7C1B1836AC37}" destId="{DE4B5BC0-A487-4188-927E-B08F9B92DEF6}" srcOrd="0" destOrd="0" presId="urn:microsoft.com/office/officeart/2005/8/layout/hierarchy4"/>
    <dgm:cxn modelId="{D349C86D-16D4-48DA-83A9-AE0B9F1FC8C3}" type="presParOf" srcId="{1F4A7DAA-37E0-4B53-9F69-7C1B1836AC37}" destId="{60106B1C-E6ED-4DF7-B1CE-2171478130E9}" srcOrd="1" destOrd="0" presId="urn:microsoft.com/office/officeart/2005/8/layout/hierarchy4"/>
    <dgm:cxn modelId="{600963C4-B2BE-4583-9089-AA6C6A23B04C}" type="presParOf" srcId="{1F4A7DAA-37E0-4B53-9F69-7C1B1836AC37}" destId="{D747799B-28AA-4808-9781-BF3B7A9E29F8}" srcOrd="2" destOrd="0" presId="urn:microsoft.com/office/officeart/2005/8/layout/hierarchy4"/>
    <dgm:cxn modelId="{6C11E190-308F-4798-9575-B1B6CD5105C1}" type="presParOf" srcId="{D747799B-28AA-4808-9781-BF3B7A9E29F8}" destId="{DBEA472C-9507-469D-BC55-A0A2A74E3DC0}" srcOrd="0" destOrd="0" presId="urn:microsoft.com/office/officeart/2005/8/layout/hierarchy4"/>
    <dgm:cxn modelId="{3498DA2D-7962-42F2-A776-84884F267DCE}" type="presParOf" srcId="{DBEA472C-9507-469D-BC55-A0A2A74E3DC0}" destId="{AF050A6F-DBE2-499B-8033-CA59F3ACEE7A}" srcOrd="0" destOrd="0" presId="urn:microsoft.com/office/officeart/2005/8/layout/hierarchy4"/>
    <dgm:cxn modelId="{BEACD440-B93F-4787-855A-BC7717C14DA9}" type="presParOf" srcId="{DBEA472C-9507-469D-BC55-A0A2A74E3DC0}" destId="{251FB450-E663-4AC0-B9BF-B3FC30C4A415}" srcOrd="1" destOrd="0" presId="urn:microsoft.com/office/officeart/2005/8/layout/hierarchy4"/>
    <dgm:cxn modelId="{3C93B9FB-853C-459E-892E-9F45CC3EAAB4}" type="presParOf" srcId="{DC2AB0CF-E386-4252-9CA1-F45E102B80E3}" destId="{E675C680-A17B-4C6E-AFE8-A77D4F092B3A}" srcOrd="1" destOrd="0" presId="urn:microsoft.com/office/officeart/2005/8/layout/hierarchy4"/>
    <dgm:cxn modelId="{50C679A3-3944-4F81-9584-62ED9BC9CFF1}" type="presParOf" srcId="{DC2AB0CF-E386-4252-9CA1-F45E102B80E3}" destId="{7388FB4F-D360-417B-AEFE-C45FD5AD938E}" srcOrd="2" destOrd="0" presId="urn:microsoft.com/office/officeart/2005/8/layout/hierarchy4"/>
    <dgm:cxn modelId="{73907642-941F-424C-9514-8C96CAACFABA}" type="presParOf" srcId="{7388FB4F-D360-417B-AEFE-C45FD5AD938E}" destId="{EC513507-433C-4C70-AA47-AD84B53D0C86}" srcOrd="0" destOrd="0" presId="urn:microsoft.com/office/officeart/2005/8/layout/hierarchy4"/>
    <dgm:cxn modelId="{02FC4DAC-40B5-44A7-8A68-0E3C8C3409CF}" type="presParOf" srcId="{7388FB4F-D360-417B-AEFE-C45FD5AD938E}" destId="{E216CA29-DFD1-46BE-8798-7C655407D649}" srcOrd="1" destOrd="0" presId="urn:microsoft.com/office/officeart/2005/8/layout/hierarchy4"/>
    <dgm:cxn modelId="{07D195A0-917D-4A11-A2EC-FB449C8955C9}" type="presParOf" srcId="{7388FB4F-D360-417B-AEFE-C45FD5AD938E}" destId="{3FC14457-59B0-4D1F-9EE8-B25796CD8BF5}" srcOrd="2" destOrd="0" presId="urn:microsoft.com/office/officeart/2005/8/layout/hierarchy4"/>
    <dgm:cxn modelId="{A1E50EE1-9156-45DC-9C73-1B53CEB05833}" type="presParOf" srcId="{3FC14457-59B0-4D1F-9EE8-B25796CD8BF5}" destId="{AEC47320-ECCA-4B02-9EF4-6E543236BBD2}" srcOrd="0" destOrd="0" presId="urn:microsoft.com/office/officeart/2005/8/layout/hierarchy4"/>
    <dgm:cxn modelId="{62DA7185-B68C-4EF4-B173-A27E9F3B1EDA}" type="presParOf" srcId="{AEC47320-ECCA-4B02-9EF4-6E543236BBD2}" destId="{4D7699E5-9F8D-45EF-B990-54E299116DC1}" srcOrd="0" destOrd="0" presId="urn:microsoft.com/office/officeart/2005/8/layout/hierarchy4"/>
    <dgm:cxn modelId="{9CF91855-6CB1-43C6-A756-1A8A2A4C539E}" type="presParOf" srcId="{AEC47320-ECCA-4B02-9EF4-6E543236BBD2}" destId="{62BD8243-C963-4780-862C-B04FF3EAD53B}" srcOrd="1" destOrd="0" presId="urn:microsoft.com/office/officeart/2005/8/layout/hierarchy4"/>
    <dgm:cxn modelId="{FE042FCC-31DB-4F15-B535-54645DC05A1F}" type="presParOf" srcId="{AEC47320-ECCA-4B02-9EF4-6E543236BBD2}" destId="{EA7431E0-4011-4203-BC3A-3B191F4F2DDB}" srcOrd="2" destOrd="0" presId="urn:microsoft.com/office/officeart/2005/8/layout/hierarchy4"/>
    <dgm:cxn modelId="{D20C91B8-20BF-46DC-AEFD-6EAD22055396}" type="presParOf" srcId="{EA7431E0-4011-4203-BC3A-3B191F4F2DDB}" destId="{A194203A-E362-4F27-9F8E-8046B8FA8FA5}" srcOrd="0" destOrd="0" presId="urn:microsoft.com/office/officeart/2005/8/layout/hierarchy4"/>
    <dgm:cxn modelId="{CDB4BF3A-CD0F-4C2D-AC92-049276F48EC7}" type="presParOf" srcId="{A194203A-E362-4F27-9F8E-8046B8FA8FA5}" destId="{5AA043A8-895E-4A7C-8D9B-6DA5EE3AF02F}" srcOrd="0" destOrd="0" presId="urn:microsoft.com/office/officeart/2005/8/layout/hierarchy4"/>
    <dgm:cxn modelId="{D357267E-4578-495D-BD7D-2DDA0DFC426F}" type="presParOf" srcId="{A194203A-E362-4F27-9F8E-8046B8FA8FA5}" destId="{61CA46BA-D0C3-49E4-A087-EDBD1C847F45}" srcOrd="1" destOrd="0" presId="urn:microsoft.com/office/officeart/2005/8/layout/hierarchy4"/>
    <dgm:cxn modelId="{9D226715-53CF-4EA9-8BF4-927B48B4FCBA}" type="presParOf" srcId="{A194203A-E362-4F27-9F8E-8046B8FA8FA5}" destId="{35E9519B-0707-4D4F-913C-C3786E9F6CE7}" srcOrd="2" destOrd="0" presId="urn:microsoft.com/office/officeart/2005/8/layout/hierarchy4"/>
    <dgm:cxn modelId="{1F662091-08DD-4174-B67F-6139ED3005CE}" type="presParOf" srcId="{35E9519B-0707-4D4F-913C-C3786E9F6CE7}" destId="{A4BA21DD-7049-4C72-970F-32D2A06D2103}" srcOrd="0" destOrd="0" presId="urn:microsoft.com/office/officeart/2005/8/layout/hierarchy4"/>
    <dgm:cxn modelId="{7A458F30-D405-4E9A-82BA-9A359D857DDE}" type="presParOf" srcId="{A4BA21DD-7049-4C72-970F-32D2A06D2103}" destId="{1C0A37D0-451E-4582-B170-0FA38212EA39}" srcOrd="0" destOrd="0" presId="urn:microsoft.com/office/officeart/2005/8/layout/hierarchy4"/>
    <dgm:cxn modelId="{BB5A397A-5699-4AC3-81CC-6A36D70AE755}" type="presParOf" srcId="{A4BA21DD-7049-4C72-970F-32D2A06D2103}" destId="{3E4B6E00-BF65-4103-B7B9-F8BD5011AE3A}" srcOrd="1" destOrd="0" presId="urn:microsoft.com/office/officeart/2005/8/layout/hierarchy4"/>
    <dgm:cxn modelId="{D1C25FE0-0282-4741-A95B-95A0B737F8A3}" type="presParOf" srcId="{DC2AB0CF-E386-4252-9CA1-F45E102B80E3}" destId="{998A2EEE-D43F-4344-8923-92E480B861BA}" srcOrd="3" destOrd="0" presId="urn:microsoft.com/office/officeart/2005/8/layout/hierarchy4"/>
    <dgm:cxn modelId="{B782C3E0-CD96-433D-825B-8DBD80901117}" type="presParOf" srcId="{DC2AB0CF-E386-4252-9CA1-F45E102B80E3}" destId="{22CD5CCE-54CE-4293-AE4E-2F3C66156E66}" srcOrd="4" destOrd="0" presId="urn:microsoft.com/office/officeart/2005/8/layout/hierarchy4"/>
    <dgm:cxn modelId="{DEA98B6A-46BE-459F-96E1-148FE4D3D39A}" type="presParOf" srcId="{22CD5CCE-54CE-4293-AE4E-2F3C66156E66}" destId="{7B77C108-917F-4997-8482-2B270F431AEB}" srcOrd="0" destOrd="0" presId="urn:microsoft.com/office/officeart/2005/8/layout/hierarchy4"/>
    <dgm:cxn modelId="{762551DE-9B73-4D60-9A30-6F3CADD4B013}" type="presParOf" srcId="{22CD5CCE-54CE-4293-AE4E-2F3C66156E66}" destId="{17B210FE-0F8C-4889-A04F-0CB1CAE8AE1C}" srcOrd="1" destOrd="0" presId="urn:microsoft.com/office/officeart/2005/8/layout/hierarchy4"/>
    <dgm:cxn modelId="{C2CBC59F-D62C-4D65-8574-BBE93B556B4F}" type="presParOf" srcId="{22CD5CCE-54CE-4293-AE4E-2F3C66156E66}" destId="{4A5306FE-C2FC-4B7A-A5BD-EAD44195D2AC}" srcOrd="2" destOrd="0" presId="urn:microsoft.com/office/officeart/2005/8/layout/hierarchy4"/>
    <dgm:cxn modelId="{37F505E2-A175-4458-A305-7192C1F9BB11}" type="presParOf" srcId="{4A5306FE-C2FC-4B7A-A5BD-EAD44195D2AC}" destId="{4FEF4746-3EC8-4A42-AD37-74EC2B67F758}" srcOrd="0" destOrd="0" presId="urn:microsoft.com/office/officeart/2005/8/layout/hierarchy4"/>
    <dgm:cxn modelId="{B6A43E8B-F893-474D-A7EE-7C4EDC710167}" type="presParOf" srcId="{4FEF4746-3EC8-4A42-AD37-74EC2B67F758}" destId="{5CE3241D-94B4-42BD-A15C-5235E1F8CE59}" srcOrd="0" destOrd="0" presId="urn:microsoft.com/office/officeart/2005/8/layout/hierarchy4"/>
    <dgm:cxn modelId="{3A00CA9A-5E80-49E4-9572-8155ADC1AE2C}" type="presParOf" srcId="{4FEF4746-3EC8-4A42-AD37-74EC2B67F758}" destId="{797D5FC1-850C-4601-AB67-3751E8C594B9}" srcOrd="1" destOrd="0" presId="urn:microsoft.com/office/officeart/2005/8/layout/hierarchy4"/>
    <dgm:cxn modelId="{A588407B-DC9D-4052-B3D1-C09364732D69}" type="presParOf" srcId="{4FEF4746-3EC8-4A42-AD37-74EC2B67F758}" destId="{11DFDB9F-4794-4037-8CD4-77D921487E63}" srcOrd="2" destOrd="0" presId="urn:microsoft.com/office/officeart/2005/8/layout/hierarchy4"/>
    <dgm:cxn modelId="{EAA9DE6D-6668-4F00-9170-409363AFC502}" type="presParOf" srcId="{11DFDB9F-4794-4037-8CD4-77D921487E63}" destId="{4C115475-A2E0-477F-AD6F-EA0049052011}" srcOrd="0" destOrd="0" presId="urn:microsoft.com/office/officeart/2005/8/layout/hierarchy4"/>
    <dgm:cxn modelId="{45989328-31DB-422F-9F0D-14C220484074}" type="presParOf" srcId="{4C115475-A2E0-477F-AD6F-EA0049052011}" destId="{A452508A-794B-4562-A7EF-B44B8EF1CC67}" srcOrd="0" destOrd="0" presId="urn:microsoft.com/office/officeart/2005/8/layout/hierarchy4"/>
    <dgm:cxn modelId="{3F547730-7995-454B-8010-40C6FBCD62E3}" type="presParOf" srcId="{4C115475-A2E0-477F-AD6F-EA0049052011}" destId="{1B2B7442-5B04-4DEE-A869-EAE34E944B18}" srcOrd="1" destOrd="0" presId="urn:microsoft.com/office/officeart/2005/8/layout/hierarchy4"/>
    <dgm:cxn modelId="{4B582E35-738D-4D4F-90D2-EB355ADA48B7}" type="presParOf" srcId="{4C115475-A2E0-477F-AD6F-EA0049052011}" destId="{0656FF27-8618-4187-8FDA-A25460997C24}" srcOrd="2" destOrd="0" presId="urn:microsoft.com/office/officeart/2005/8/layout/hierarchy4"/>
    <dgm:cxn modelId="{2AEB5CA5-7421-436B-B8F9-45AD7D6821AE}" type="presParOf" srcId="{0656FF27-8618-4187-8FDA-A25460997C24}" destId="{53ABA8D3-CABF-45A5-9DA3-F147C0936E3D}" srcOrd="0" destOrd="0" presId="urn:microsoft.com/office/officeart/2005/8/layout/hierarchy4"/>
    <dgm:cxn modelId="{CF9BA3AA-43B8-4693-99C7-CF01B729349D}" type="presParOf" srcId="{53ABA8D3-CABF-45A5-9DA3-F147C0936E3D}" destId="{951C3B20-329C-4B1B-9380-B403A658D008}" srcOrd="0" destOrd="0" presId="urn:microsoft.com/office/officeart/2005/8/layout/hierarchy4"/>
    <dgm:cxn modelId="{52D86840-07AC-443D-B4B2-72668BD12BB7}" type="presParOf" srcId="{53ABA8D3-CABF-45A5-9DA3-F147C0936E3D}" destId="{9E4E183E-ADC8-41D0-86F0-6C5F0AED2FF4}" srcOrd="1" destOrd="0" presId="urn:microsoft.com/office/officeart/2005/8/layout/hierarchy4"/>
    <dgm:cxn modelId="{7BB8644A-C665-4D80-A605-4D09DD4AC4F9}" type="presParOf" srcId="{DC2AB0CF-E386-4252-9CA1-F45E102B80E3}" destId="{A466CA75-52B6-4526-A10E-66EA3296B324}" srcOrd="5" destOrd="0" presId="urn:microsoft.com/office/officeart/2005/8/layout/hierarchy4"/>
    <dgm:cxn modelId="{903AB14A-C8FC-4BA0-90F4-15E6EA31A937}" type="presParOf" srcId="{DC2AB0CF-E386-4252-9CA1-F45E102B80E3}" destId="{D525ED07-2EC8-45CB-8756-8567206FEB93}" srcOrd="6" destOrd="0" presId="urn:microsoft.com/office/officeart/2005/8/layout/hierarchy4"/>
    <dgm:cxn modelId="{080C2AAD-4185-45D6-AB09-2EEFB74F3CD5}" type="presParOf" srcId="{D525ED07-2EC8-45CB-8756-8567206FEB93}" destId="{9DFE8DF1-4D95-46ED-80B3-1D810779F53D}" srcOrd="0" destOrd="0" presId="urn:microsoft.com/office/officeart/2005/8/layout/hierarchy4"/>
    <dgm:cxn modelId="{5D19E9B2-3665-4EF0-8ADB-CA4AE1A53AF2}" type="presParOf" srcId="{D525ED07-2EC8-45CB-8756-8567206FEB93}" destId="{DB858E2D-F97C-488A-BC4A-BDB441A446B8}" srcOrd="1" destOrd="0" presId="urn:microsoft.com/office/officeart/2005/8/layout/hierarchy4"/>
    <dgm:cxn modelId="{82B23256-DB8D-455C-84C6-77DD0EB53328}" type="presParOf" srcId="{D525ED07-2EC8-45CB-8756-8567206FEB93}" destId="{258A8F10-00EA-4789-AE2E-E4799D42191F}" srcOrd="2" destOrd="0" presId="urn:microsoft.com/office/officeart/2005/8/layout/hierarchy4"/>
    <dgm:cxn modelId="{55F04CD2-21A3-47A0-AE05-5BB45EE25579}" type="presParOf" srcId="{258A8F10-00EA-4789-AE2E-E4799D42191F}" destId="{4F565305-8DA5-45FF-B414-C026C404B3F5}" srcOrd="0" destOrd="0" presId="urn:microsoft.com/office/officeart/2005/8/layout/hierarchy4"/>
    <dgm:cxn modelId="{583E7AAA-7DD7-4DCC-8445-AFDA7126CEA8}" type="presParOf" srcId="{4F565305-8DA5-45FF-B414-C026C404B3F5}" destId="{E33EECAB-B05C-4783-ACE2-BB6485CD0E5B}" srcOrd="0" destOrd="0" presId="urn:microsoft.com/office/officeart/2005/8/layout/hierarchy4"/>
    <dgm:cxn modelId="{AC88E8F9-B2C8-4EB2-8C6F-E37BBF6EDC7F}" type="presParOf" srcId="{4F565305-8DA5-45FF-B414-C026C404B3F5}" destId="{7BA361CB-F346-41F9-9B45-65A668A4C508}" srcOrd="1" destOrd="0" presId="urn:microsoft.com/office/officeart/2005/8/layout/hierarchy4"/>
    <dgm:cxn modelId="{2E78FAF6-D711-490B-8F99-381E627F4974}" type="presParOf" srcId="{4F565305-8DA5-45FF-B414-C026C404B3F5}" destId="{1A4DAC7F-C759-4A34-8F8F-B9CA76E0E10B}" srcOrd="2" destOrd="0" presId="urn:microsoft.com/office/officeart/2005/8/layout/hierarchy4"/>
    <dgm:cxn modelId="{BE0762BE-8DBD-4DBE-95F1-4122B5EFDC21}" type="presParOf" srcId="{1A4DAC7F-C759-4A34-8F8F-B9CA76E0E10B}" destId="{06018445-89B3-46EF-A097-26C26624C49D}" srcOrd="0" destOrd="0" presId="urn:microsoft.com/office/officeart/2005/8/layout/hierarchy4"/>
    <dgm:cxn modelId="{82D84787-122B-43C8-B9AD-A40A8737A2EC}" type="presParOf" srcId="{06018445-89B3-46EF-A097-26C26624C49D}" destId="{B20A5D51-31FC-43DA-8D2F-03ED21836948}" srcOrd="0" destOrd="0" presId="urn:microsoft.com/office/officeart/2005/8/layout/hierarchy4"/>
    <dgm:cxn modelId="{5A1079A6-B4C6-4D51-81AA-006883FB8975}" type="presParOf" srcId="{06018445-89B3-46EF-A097-26C26624C49D}" destId="{634359E4-C162-4D06-86F9-1704EA120D62}" srcOrd="1" destOrd="0" presId="urn:microsoft.com/office/officeart/2005/8/layout/hierarchy4"/>
    <dgm:cxn modelId="{694CEC96-C570-4039-AFB0-C1FD16A6F114}" type="presParOf" srcId="{06018445-89B3-46EF-A097-26C26624C49D}" destId="{B4C1756F-4EC2-4DC4-8C31-B479D9D23F1E}" srcOrd="2" destOrd="0" presId="urn:microsoft.com/office/officeart/2005/8/layout/hierarchy4"/>
    <dgm:cxn modelId="{6C33F839-16FC-49E0-8A0A-599A778EDAB7}" type="presParOf" srcId="{B4C1756F-4EC2-4DC4-8C31-B479D9D23F1E}" destId="{8B5BC6BD-EBE1-4BC2-86BB-D5703DCD4064}" srcOrd="0" destOrd="0" presId="urn:microsoft.com/office/officeart/2005/8/layout/hierarchy4"/>
    <dgm:cxn modelId="{8A7726F9-B94B-4F95-8EB0-68B94E02E76C}" type="presParOf" srcId="{8B5BC6BD-EBE1-4BC2-86BB-D5703DCD4064}" destId="{481FA647-3954-452F-B78E-F4CE26C8A171}" srcOrd="0" destOrd="0" presId="urn:microsoft.com/office/officeart/2005/8/layout/hierarchy4"/>
    <dgm:cxn modelId="{37564B2D-FD3E-46D6-9AC8-09753A79A635}" type="presParOf" srcId="{8B5BC6BD-EBE1-4BC2-86BB-D5703DCD4064}" destId="{910E600C-BF64-4944-A31D-FA917871B06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A0F43-1333-47E4-8571-36780DB6BE8F}">
      <dsp:nvSpPr>
        <dsp:cNvPr id="0" name=""/>
        <dsp:cNvSpPr/>
      </dsp:nvSpPr>
      <dsp:spPr>
        <a:xfrm>
          <a:off x="2738649" y="1654171"/>
          <a:ext cx="2102524" cy="1818768"/>
        </a:xfrm>
        <a:prstGeom prst="hexagon">
          <a:avLst>
            <a:gd name="adj" fmla="val 28570"/>
            <a:gd name="vf" fmla="val 115470"/>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solidFill>
                <a:srgbClr val="FFFF00"/>
              </a:solidFill>
            </a:rPr>
            <a:t>Qualitäts-sicherung</a:t>
          </a:r>
        </a:p>
        <a:p>
          <a:pPr lvl="0" algn="ctr" defTabSz="711200">
            <a:lnSpc>
              <a:spcPct val="90000"/>
            </a:lnSpc>
            <a:spcBef>
              <a:spcPct val="0"/>
            </a:spcBef>
            <a:spcAft>
              <a:spcPct val="35000"/>
            </a:spcAft>
          </a:pPr>
          <a:r>
            <a:rPr lang="de-DE" sz="1600" b="1" kern="1200" dirty="0" smtClean="0">
              <a:solidFill>
                <a:srgbClr val="FFFF00"/>
              </a:solidFill>
            </a:rPr>
            <a:t>Qualitäts-entwicklung</a:t>
          </a:r>
        </a:p>
        <a:p>
          <a:pPr lvl="0" algn="ctr" defTabSz="711200">
            <a:lnSpc>
              <a:spcPct val="90000"/>
            </a:lnSpc>
            <a:spcBef>
              <a:spcPct val="0"/>
            </a:spcBef>
            <a:spcAft>
              <a:spcPct val="35000"/>
            </a:spcAft>
          </a:pPr>
          <a:r>
            <a:rPr lang="de-DE" sz="1600" b="1" kern="1200" dirty="0" smtClean="0">
              <a:solidFill>
                <a:srgbClr val="FFFF00"/>
              </a:solidFill>
            </a:rPr>
            <a:t>Qualitäts-management</a:t>
          </a:r>
          <a:endParaRPr lang="de-DE" sz="1600" b="1" kern="1200" dirty="0">
            <a:solidFill>
              <a:srgbClr val="FFFF00"/>
            </a:solidFill>
          </a:endParaRPr>
        </a:p>
      </dsp:txBody>
      <dsp:txXfrm>
        <a:off x="3087067" y="1955566"/>
        <a:ext cx="1405688" cy="1215978"/>
      </dsp:txXfrm>
    </dsp:sp>
    <dsp:sp modelId="{D8D2FCCE-8A8D-4662-A263-F06563FA487F}">
      <dsp:nvSpPr>
        <dsp:cNvPr id="0" name=""/>
        <dsp:cNvSpPr/>
      </dsp:nvSpPr>
      <dsp:spPr>
        <a:xfrm>
          <a:off x="4055233" y="784013"/>
          <a:ext cx="793276" cy="683512"/>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0ECFA65-CB21-472D-BAFA-068EE0DEE488}">
      <dsp:nvSpPr>
        <dsp:cNvPr id="0" name=""/>
        <dsp:cNvSpPr/>
      </dsp:nvSpPr>
      <dsp:spPr>
        <a:xfrm>
          <a:off x="2932322" y="0"/>
          <a:ext cx="1723003" cy="1490600"/>
        </a:xfrm>
        <a:prstGeom prst="hexagon">
          <a:avLst>
            <a:gd name="adj" fmla="val 28570"/>
            <a:gd name="vf" fmla="val 11547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a:t>Leitbild der Schule</a:t>
          </a:r>
        </a:p>
      </dsp:txBody>
      <dsp:txXfrm>
        <a:off x="3217860" y="247024"/>
        <a:ext cx="1151927" cy="996552"/>
      </dsp:txXfrm>
    </dsp:sp>
    <dsp:sp modelId="{889E90F2-0D5D-441C-B081-B719513C3C85}">
      <dsp:nvSpPr>
        <dsp:cNvPr id="0" name=""/>
        <dsp:cNvSpPr/>
      </dsp:nvSpPr>
      <dsp:spPr>
        <a:xfrm>
          <a:off x="4981048" y="2061818"/>
          <a:ext cx="793276" cy="683512"/>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13EB7DB-DA7F-4BB4-9570-C8C6BEA891ED}">
      <dsp:nvSpPr>
        <dsp:cNvPr id="0" name=""/>
        <dsp:cNvSpPr/>
      </dsp:nvSpPr>
      <dsp:spPr>
        <a:xfrm>
          <a:off x="4512517" y="916819"/>
          <a:ext cx="1723003" cy="1490600"/>
        </a:xfrm>
        <a:prstGeom prst="hexagon">
          <a:avLst>
            <a:gd name="adj" fmla="val 28570"/>
            <a:gd name="vf" fmla="val 115470"/>
          </a:avLst>
        </a:prstGeom>
        <a:solidFill>
          <a:srgbClr val="00CC66"/>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a:t>Konzepte für einzelne Arbeitsfelder</a:t>
          </a:r>
        </a:p>
      </dsp:txBody>
      <dsp:txXfrm>
        <a:off x="4798055" y="1163843"/>
        <a:ext cx="1151927" cy="996552"/>
      </dsp:txXfrm>
    </dsp:sp>
    <dsp:sp modelId="{D7C78421-9A6C-4DFA-8F2F-5B63263AD71C}">
      <dsp:nvSpPr>
        <dsp:cNvPr id="0" name=""/>
        <dsp:cNvSpPr/>
      </dsp:nvSpPr>
      <dsp:spPr>
        <a:xfrm>
          <a:off x="4337918" y="3504218"/>
          <a:ext cx="793276" cy="683512"/>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EAF968-16FD-4DAD-A48A-6A62C276A0D4}">
      <dsp:nvSpPr>
        <dsp:cNvPr id="0" name=""/>
        <dsp:cNvSpPr/>
      </dsp:nvSpPr>
      <dsp:spPr>
        <a:xfrm>
          <a:off x="4512517" y="2719179"/>
          <a:ext cx="1723003" cy="1490600"/>
        </a:xfrm>
        <a:prstGeom prst="hexagon">
          <a:avLst>
            <a:gd name="adj" fmla="val 28570"/>
            <a:gd name="vf" fmla="val 115470"/>
          </a:avLst>
        </a:prstGeom>
        <a:solidFill>
          <a:srgbClr val="00CC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a:t>Handlungs-leitlinien für Schlüssel-situationen</a:t>
          </a:r>
        </a:p>
      </dsp:txBody>
      <dsp:txXfrm>
        <a:off x="4798055" y="2966203"/>
        <a:ext cx="1151927" cy="996552"/>
      </dsp:txXfrm>
    </dsp:sp>
    <dsp:sp modelId="{883069A6-A321-4DF4-9320-A6BF7864213B}">
      <dsp:nvSpPr>
        <dsp:cNvPr id="0" name=""/>
        <dsp:cNvSpPr/>
      </dsp:nvSpPr>
      <dsp:spPr>
        <a:xfrm>
          <a:off x="2742562" y="3653945"/>
          <a:ext cx="793276" cy="683512"/>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BE078A-872D-4CE5-B95A-5CB565323B67}">
      <dsp:nvSpPr>
        <dsp:cNvPr id="0" name=""/>
        <dsp:cNvSpPr/>
      </dsp:nvSpPr>
      <dsp:spPr>
        <a:xfrm>
          <a:off x="2932322" y="3637024"/>
          <a:ext cx="1723003" cy="1490600"/>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err="1" smtClean="0"/>
            <a:t>systema</a:t>
          </a:r>
          <a:r>
            <a:rPr lang="de-DE" sz="1600" b="1" kern="1200" dirty="0" smtClean="0"/>
            <a:t>-tische </a:t>
          </a:r>
          <a:r>
            <a:rPr lang="de-DE" sz="1600" b="1" kern="1200" dirty="0"/>
            <a:t>Evaluation</a:t>
          </a:r>
        </a:p>
      </dsp:txBody>
      <dsp:txXfrm>
        <a:off x="3217860" y="3884048"/>
        <a:ext cx="1151927" cy="996552"/>
      </dsp:txXfrm>
    </dsp:sp>
    <dsp:sp modelId="{E3B07648-E071-4DCD-BCB7-F08631F1F4FA}">
      <dsp:nvSpPr>
        <dsp:cNvPr id="0" name=""/>
        <dsp:cNvSpPr/>
      </dsp:nvSpPr>
      <dsp:spPr>
        <a:xfrm>
          <a:off x="1801586" y="2376654"/>
          <a:ext cx="793276" cy="683512"/>
        </a:xfrm>
        <a:prstGeom prst="hexagon">
          <a:avLst>
            <a:gd name="adj" fmla="val 28900"/>
            <a:gd name="vf" fmla="val 115470"/>
          </a:avLst>
        </a:prstGeom>
        <a:no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0D0B6FA-A1EE-4C11-AEE8-22A337DFF6F0}">
      <dsp:nvSpPr>
        <dsp:cNvPr id="0" name=""/>
        <dsp:cNvSpPr/>
      </dsp:nvSpPr>
      <dsp:spPr>
        <a:xfrm>
          <a:off x="1344792" y="2720205"/>
          <a:ext cx="1723003" cy="1490600"/>
        </a:xfrm>
        <a:prstGeom prst="hexagon">
          <a:avLst>
            <a:gd name="adj" fmla="val 28570"/>
            <a:gd name="vf" fmla="val 11547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t>Team und kollegiale Unter-stützung</a:t>
          </a:r>
          <a:endParaRPr lang="de-DE" sz="1600" b="1" kern="1200" dirty="0"/>
        </a:p>
      </dsp:txBody>
      <dsp:txXfrm>
        <a:off x="1630330" y="2967229"/>
        <a:ext cx="1151927" cy="996552"/>
      </dsp:txXfrm>
    </dsp:sp>
    <dsp:sp modelId="{3E465D1B-28F7-4544-8EA1-FB47A2E7432D}">
      <dsp:nvSpPr>
        <dsp:cNvPr id="0" name=""/>
        <dsp:cNvSpPr/>
      </dsp:nvSpPr>
      <dsp:spPr>
        <a:xfrm>
          <a:off x="1344792" y="914768"/>
          <a:ext cx="1723003" cy="1490600"/>
        </a:xfrm>
        <a:prstGeom prst="hexagon">
          <a:avLst>
            <a:gd name="adj" fmla="val 28570"/>
            <a:gd name="vf" fmla="val 11547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b="1" kern="1200" dirty="0" smtClean="0"/>
            <a:t>Qualitäts-zirkel</a:t>
          </a:r>
          <a:r>
            <a:rPr lang="de-DE" sz="1600" b="1" kern="1200" dirty="0"/>
            <a:t>/ </a:t>
          </a:r>
          <a:r>
            <a:rPr lang="de-DE" sz="1600" b="1" kern="1200" dirty="0" smtClean="0"/>
            <a:t>Steuer-gruppe</a:t>
          </a:r>
          <a:endParaRPr lang="de-DE" sz="1600" b="1" kern="1200" dirty="0"/>
        </a:p>
      </dsp:txBody>
      <dsp:txXfrm>
        <a:off x="1630330" y="1161792"/>
        <a:ext cx="1151927" cy="996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A9BD9-8BC6-48AD-B926-D1AB824C44FF}">
      <dsp:nvSpPr>
        <dsp:cNvPr id="0" name=""/>
        <dsp:cNvSpPr/>
      </dsp:nvSpPr>
      <dsp:spPr>
        <a:xfrm>
          <a:off x="1240" y="107681"/>
          <a:ext cx="1459269" cy="583707"/>
        </a:xfrm>
        <a:prstGeom prst="homePlate">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2019</a:t>
          </a:r>
          <a:endParaRPr lang="de-DE" sz="2800" kern="1200" dirty="0"/>
        </a:p>
      </dsp:txBody>
      <dsp:txXfrm>
        <a:off x="1240" y="107681"/>
        <a:ext cx="1313342" cy="583707"/>
      </dsp:txXfrm>
    </dsp:sp>
    <dsp:sp modelId="{21745630-2087-4F48-9F80-11E4BB68A051}">
      <dsp:nvSpPr>
        <dsp:cNvPr id="0" name=""/>
        <dsp:cNvSpPr/>
      </dsp:nvSpPr>
      <dsp:spPr>
        <a:xfrm>
          <a:off x="1168656"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2019</a:t>
          </a:r>
          <a:endParaRPr lang="de-DE" sz="2800" kern="1200" dirty="0"/>
        </a:p>
      </dsp:txBody>
      <dsp:txXfrm>
        <a:off x="1460510" y="107681"/>
        <a:ext cx="875562" cy="583707"/>
      </dsp:txXfrm>
    </dsp:sp>
    <dsp:sp modelId="{4EA22FB3-E854-4E8B-8B12-D20FD0DCD613}">
      <dsp:nvSpPr>
        <dsp:cNvPr id="0" name=""/>
        <dsp:cNvSpPr/>
      </dsp:nvSpPr>
      <dsp:spPr>
        <a:xfrm>
          <a:off x="2336072"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2021</a:t>
          </a:r>
          <a:endParaRPr lang="de-DE" sz="2800" kern="1200" dirty="0"/>
        </a:p>
      </dsp:txBody>
      <dsp:txXfrm>
        <a:off x="2627926" y="107681"/>
        <a:ext cx="875562" cy="583707"/>
      </dsp:txXfrm>
    </dsp:sp>
    <dsp:sp modelId="{7E88966E-6A7E-4B5F-9FB2-13D6730D6593}">
      <dsp:nvSpPr>
        <dsp:cNvPr id="0" name=""/>
        <dsp:cNvSpPr/>
      </dsp:nvSpPr>
      <dsp:spPr>
        <a:xfrm>
          <a:off x="3503488"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2022</a:t>
          </a:r>
          <a:endParaRPr lang="de-DE" sz="2800" kern="1200" dirty="0"/>
        </a:p>
      </dsp:txBody>
      <dsp:txXfrm>
        <a:off x="3795342" y="107681"/>
        <a:ext cx="875562" cy="583707"/>
      </dsp:txXfrm>
    </dsp:sp>
    <dsp:sp modelId="{EE569F25-E00F-4A17-A5FE-D55202CE43B4}">
      <dsp:nvSpPr>
        <dsp:cNvPr id="0" name=""/>
        <dsp:cNvSpPr/>
      </dsp:nvSpPr>
      <dsp:spPr>
        <a:xfrm>
          <a:off x="4670903"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2023</a:t>
          </a:r>
          <a:endParaRPr lang="de-DE" sz="2800" kern="1200" dirty="0"/>
        </a:p>
      </dsp:txBody>
      <dsp:txXfrm>
        <a:off x="4962757" y="107681"/>
        <a:ext cx="875562" cy="583707"/>
      </dsp:txXfrm>
    </dsp:sp>
    <dsp:sp modelId="{39F537D7-86AB-483D-B0D6-E1B6860F44DF}">
      <dsp:nvSpPr>
        <dsp:cNvPr id="0" name=""/>
        <dsp:cNvSpPr/>
      </dsp:nvSpPr>
      <dsp:spPr>
        <a:xfrm>
          <a:off x="5838319"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2024</a:t>
          </a:r>
          <a:endParaRPr lang="de-DE" sz="2800" kern="1200" dirty="0"/>
        </a:p>
      </dsp:txBody>
      <dsp:txXfrm>
        <a:off x="6130173" y="107681"/>
        <a:ext cx="875562" cy="583707"/>
      </dsp:txXfrm>
    </dsp:sp>
    <dsp:sp modelId="{F1606CCC-19F3-4023-A859-F93EA5B03F94}">
      <dsp:nvSpPr>
        <dsp:cNvPr id="0" name=""/>
        <dsp:cNvSpPr/>
      </dsp:nvSpPr>
      <dsp:spPr>
        <a:xfrm>
          <a:off x="7005735" y="107681"/>
          <a:ext cx="1459269" cy="583707"/>
        </a:xfrm>
        <a:prstGeom prst="chevron">
          <a:avLst/>
        </a:prstGeom>
        <a:solidFill>
          <a:srgbClr val="00CC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de-DE" sz="2800" kern="1200" dirty="0" smtClean="0"/>
            <a:t>2025</a:t>
          </a:r>
          <a:endParaRPr lang="de-DE" sz="2800" kern="1200" dirty="0"/>
        </a:p>
      </dsp:txBody>
      <dsp:txXfrm>
        <a:off x="7297589" y="107681"/>
        <a:ext cx="875562" cy="583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3FC48-7D91-4C79-BBE3-AD4807281FFD}">
      <dsp:nvSpPr>
        <dsp:cNvPr id="0" name=""/>
        <dsp:cNvSpPr/>
      </dsp:nvSpPr>
      <dsp:spPr>
        <a:xfrm>
          <a:off x="1419" y="2107"/>
          <a:ext cx="8778679" cy="1299434"/>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t>Gute gesunde und inklusive </a:t>
          </a:r>
          <a:r>
            <a:rPr lang="de-DE" sz="2400" b="1" kern="1200" dirty="0" smtClean="0"/>
            <a:t>Schule</a:t>
          </a:r>
          <a:br>
            <a:rPr lang="de-DE" sz="2400" b="1" kern="1200" dirty="0" smtClean="0"/>
          </a:br>
          <a:r>
            <a:rPr lang="de-DE" sz="1600" b="1" kern="1200" dirty="0" smtClean="0"/>
            <a:t>Schulqualität – gesundes </a:t>
          </a:r>
          <a:r>
            <a:rPr lang="de-DE" sz="1600" b="1" kern="1200" dirty="0"/>
            <a:t>Leben, Lernen und Arbeiten </a:t>
          </a:r>
          <a:r>
            <a:rPr lang="de-DE" sz="1600" b="1" kern="1200" dirty="0" smtClean="0"/>
            <a:t>– Teilhabe</a:t>
          </a:r>
          <a:br>
            <a:rPr lang="de-DE" sz="1600" b="1" kern="1200" dirty="0" smtClean="0"/>
          </a:br>
          <a:r>
            <a:rPr lang="de-DE" sz="1600" b="1" kern="1200" dirty="0" smtClean="0">
              <a:solidFill>
                <a:schemeClr val="accent1">
                  <a:lumMod val="20000"/>
                  <a:lumOff val="80000"/>
                </a:schemeClr>
              </a:solidFill>
            </a:rPr>
            <a:t>Das </a:t>
          </a:r>
          <a:r>
            <a:rPr lang="de-DE" sz="1600" b="1" kern="1200" dirty="0">
              <a:solidFill>
                <a:schemeClr val="accent1">
                  <a:lumMod val="20000"/>
                  <a:lumOff val="80000"/>
                </a:schemeClr>
              </a:solidFill>
            </a:rPr>
            <a:t>AJC-BK ist eine nachhaltige, gesunde und inklusive Schule, die ihren Bildungs- und </a:t>
          </a:r>
          <a:r>
            <a:rPr lang="de-DE" sz="1600" b="1" kern="1200" dirty="0" err="1" smtClean="0">
              <a:solidFill>
                <a:schemeClr val="accent1">
                  <a:lumMod val="20000"/>
                  <a:lumOff val="80000"/>
                </a:schemeClr>
              </a:solidFill>
            </a:rPr>
            <a:t>Erzie-hungsauftrag</a:t>
          </a:r>
          <a:r>
            <a:rPr lang="de-DE" sz="1600" b="1" kern="1200" dirty="0" smtClean="0">
              <a:solidFill>
                <a:schemeClr val="accent1">
                  <a:lumMod val="20000"/>
                  <a:lumOff val="80000"/>
                </a:schemeClr>
              </a:solidFill>
            </a:rPr>
            <a:t> </a:t>
          </a:r>
          <a:r>
            <a:rPr lang="de-DE" sz="1600" b="1" kern="1200" dirty="0">
              <a:solidFill>
                <a:schemeClr val="accent1">
                  <a:lumMod val="20000"/>
                  <a:lumOff val="80000"/>
                </a:schemeClr>
              </a:solidFill>
            </a:rPr>
            <a:t>in exzellenter Form erfüllt und in der sich Lehrende und Lernende wohl fühlen, weil sie ihre Handlungskompetenzen ihren Möglichkeiten und Belastungen gemäß entwickeln </a:t>
          </a:r>
          <a:r>
            <a:rPr lang="de-DE" sz="1600" b="1" kern="1200" dirty="0" smtClean="0">
              <a:solidFill>
                <a:schemeClr val="accent1">
                  <a:lumMod val="20000"/>
                  <a:lumOff val="80000"/>
                </a:schemeClr>
              </a:solidFill>
            </a:rPr>
            <a:t>können.</a:t>
          </a:r>
          <a:endParaRPr lang="de-DE" sz="1600" b="1" kern="1200" dirty="0">
            <a:solidFill>
              <a:schemeClr val="accent1">
                <a:lumMod val="20000"/>
                <a:lumOff val="80000"/>
              </a:schemeClr>
            </a:solidFill>
          </a:endParaRPr>
        </a:p>
      </dsp:txBody>
      <dsp:txXfrm>
        <a:off x="39478" y="40166"/>
        <a:ext cx="8702561" cy="1223316"/>
      </dsp:txXfrm>
    </dsp:sp>
    <dsp:sp modelId="{5EDB4F12-A4E6-460C-8653-342F9A9F6355}">
      <dsp:nvSpPr>
        <dsp:cNvPr id="0" name=""/>
        <dsp:cNvSpPr/>
      </dsp:nvSpPr>
      <dsp:spPr>
        <a:xfrm>
          <a:off x="1419" y="1386063"/>
          <a:ext cx="2064600" cy="90295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t" anchorCtr="0">
          <a:noAutofit/>
        </a:bodyPr>
        <a:lstStyle/>
        <a:p>
          <a:pPr lvl="0" algn="ctr" defTabSz="711200">
            <a:lnSpc>
              <a:spcPct val="90000"/>
            </a:lnSpc>
            <a:spcBef>
              <a:spcPct val="0"/>
            </a:spcBef>
            <a:spcAft>
              <a:spcPct val="35000"/>
            </a:spcAft>
          </a:pPr>
          <a:r>
            <a:rPr lang="de-DE" sz="1600" b="1" kern="1200" dirty="0">
              <a:solidFill>
                <a:schemeClr val="bg1"/>
              </a:solidFill>
            </a:rPr>
            <a:t>Zielbereich </a:t>
          </a:r>
          <a:r>
            <a:rPr lang="de-DE" sz="1600" b="1" kern="1200" dirty="0" smtClean="0">
              <a:solidFill>
                <a:schemeClr val="bg1"/>
              </a:solidFill>
            </a:rPr>
            <a:t>1:</a:t>
          </a:r>
          <a:br>
            <a:rPr lang="de-DE" sz="1600" b="1" kern="1200" dirty="0" smtClean="0">
              <a:solidFill>
                <a:schemeClr val="bg1"/>
              </a:solidFill>
            </a:rPr>
          </a:br>
          <a:r>
            <a:rPr lang="de-DE" sz="1600" b="1" kern="1200" dirty="0" smtClean="0">
              <a:solidFill>
                <a:schemeClr val="bg1"/>
              </a:solidFill>
            </a:rPr>
            <a:t>Systematische </a:t>
          </a:r>
          <a:r>
            <a:rPr lang="de-DE" sz="1600" b="1" kern="1200" dirty="0">
              <a:solidFill>
                <a:schemeClr val="bg1"/>
              </a:solidFill>
            </a:rPr>
            <a:t>Schulentwicklung</a:t>
          </a:r>
        </a:p>
      </dsp:txBody>
      <dsp:txXfrm>
        <a:off x="27866" y="1412510"/>
        <a:ext cx="2011706" cy="850061"/>
      </dsp:txXfrm>
    </dsp:sp>
    <dsp:sp modelId="{6B8A2425-0A7E-428D-8476-512CEBF34CFC}">
      <dsp:nvSpPr>
        <dsp:cNvPr id="0" name=""/>
        <dsp:cNvSpPr/>
      </dsp:nvSpPr>
      <dsp:spPr>
        <a:xfrm>
          <a:off x="1419" y="2373541"/>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Partizipative Steuerungsstrukturen sind durch das Lehrerkollegium mandatiert und eingerichtet</a:t>
          </a:r>
        </a:p>
      </dsp:txBody>
      <dsp:txXfrm>
        <a:off x="27866" y="2399988"/>
        <a:ext cx="2011706" cy="850061"/>
      </dsp:txXfrm>
    </dsp:sp>
    <dsp:sp modelId="{DE4B5BC0-A487-4188-927E-B08F9B92DEF6}">
      <dsp:nvSpPr>
        <dsp:cNvPr id="0" name=""/>
        <dsp:cNvSpPr/>
      </dsp:nvSpPr>
      <dsp:spPr>
        <a:xfrm>
          <a:off x="1419" y="3361018"/>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regelmäßige Schüler- und Lehrerbefragungen (interne Evaluation, </a:t>
          </a:r>
          <a:r>
            <a:rPr lang="de-DE" sz="1000" kern="1200" dirty="0" err="1" smtClean="0">
              <a:solidFill>
                <a:schemeClr val="tx1"/>
              </a:solidFill>
            </a:rPr>
            <a:t>efährdungsbeurteilungen</a:t>
          </a:r>
          <a:r>
            <a:rPr lang="de-DE" sz="1000" kern="1200" dirty="0" smtClean="0">
              <a:solidFill>
                <a:schemeClr val="tx1"/>
              </a:solidFill>
            </a:rPr>
            <a:t> </a:t>
          </a:r>
          <a:r>
            <a:rPr lang="de-DE" sz="1000" kern="1200" dirty="0">
              <a:solidFill>
                <a:schemeClr val="tx1"/>
              </a:solidFill>
            </a:rPr>
            <a:t>usw.) werden durchgeführt und für die Steuerung und Optimierung der </a:t>
          </a:r>
          <a:r>
            <a:rPr lang="de-DE" sz="1000" kern="1200" dirty="0" smtClean="0">
              <a:solidFill>
                <a:schemeClr val="tx1"/>
              </a:solidFill>
            </a:rPr>
            <a:t>Schulentwicklungsprozesse </a:t>
          </a:r>
          <a:r>
            <a:rPr lang="de-DE" sz="1000" kern="1200" dirty="0">
              <a:solidFill>
                <a:schemeClr val="tx1"/>
              </a:solidFill>
            </a:rPr>
            <a:t>genutzt</a:t>
          </a:r>
        </a:p>
      </dsp:txBody>
      <dsp:txXfrm>
        <a:off x="27866" y="3387465"/>
        <a:ext cx="2011706" cy="850061"/>
      </dsp:txXfrm>
    </dsp:sp>
    <dsp:sp modelId="{AF050A6F-DBE2-499B-8033-CA59F3ACEE7A}">
      <dsp:nvSpPr>
        <dsp:cNvPr id="0" name=""/>
        <dsp:cNvSpPr/>
      </dsp:nvSpPr>
      <dsp:spPr>
        <a:xfrm>
          <a:off x="1419" y="4348496"/>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a:solidFill>
                <a:schemeClr val="tx1"/>
              </a:solidFill>
            </a:rPr>
            <a:t>Lehrerinnen und Lehrer nutzen systematisch individuelle Feedbackverfahren zur Weiterentwicklung ihrer beruflichen Kompetenzen</a:t>
          </a:r>
        </a:p>
      </dsp:txBody>
      <dsp:txXfrm>
        <a:off x="27866" y="4374943"/>
        <a:ext cx="2011706" cy="850061"/>
      </dsp:txXfrm>
    </dsp:sp>
    <dsp:sp modelId="{EC513507-433C-4C70-AA47-AD84B53D0C86}">
      <dsp:nvSpPr>
        <dsp:cNvPr id="0" name=""/>
        <dsp:cNvSpPr/>
      </dsp:nvSpPr>
      <dsp:spPr>
        <a:xfrm>
          <a:off x="2239445" y="1386063"/>
          <a:ext cx="2064600" cy="90295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endParaRPr lang="de-DE" sz="800" b="1" kern="1200" dirty="0" smtClean="0">
            <a:solidFill>
              <a:schemeClr val="bg1"/>
            </a:solidFill>
          </a:endParaRPr>
        </a:p>
        <a:p>
          <a:pPr lvl="0" algn="ctr" defTabSz="355600">
            <a:lnSpc>
              <a:spcPct val="90000"/>
            </a:lnSpc>
            <a:spcBef>
              <a:spcPct val="0"/>
            </a:spcBef>
            <a:spcAft>
              <a:spcPct val="35000"/>
            </a:spcAft>
          </a:pPr>
          <a:r>
            <a:rPr lang="de-DE" sz="1600" b="1" kern="1200" dirty="0" smtClean="0">
              <a:solidFill>
                <a:schemeClr val="bg1"/>
              </a:solidFill>
            </a:rPr>
            <a:t>Zielbereich 2:</a:t>
          </a:r>
          <a:br>
            <a:rPr lang="de-DE" sz="1600" b="1" kern="1200" dirty="0" smtClean="0">
              <a:solidFill>
                <a:schemeClr val="bg1"/>
              </a:solidFill>
            </a:rPr>
          </a:br>
          <a:r>
            <a:rPr lang="de-DE" sz="1600" b="1" kern="1200" dirty="0" smtClean="0">
              <a:solidFill>
                <a:schemeClr val="bg1"/>
              </a:solidFill>
            </a:rPr>
            <a:t>Lernen </a:t>
          </a:r>
          <a:r>
            <a:rPr lang="de-DE" sz="1600" b="1" kern="1200" dirty="0">
              <a:solidFill>
                <a:schemeClr val="bg1"/>
              </a:solidFill>
            </a:rPr>
            <a:t>und Unterricht</a:t>
          </a:r>
        </a:p>
      </dsp:txBody>
      <dsp:txXfrm>
        <a:off x="2265892" y="1412510"/>
        <a:ext cx="2011706" cy="850061"/>
      </dsp:txXfrm>
    </dsp:sp>
    <dsp:sp modelId="{4D7699E5-9F8D-45EF-B990-54E299116DC1}">
      <dsp:nvSpPr>
        <dsp:cNvPr id="0" name=""/>
        <dsp:cNvSpPr/>
      </dsp:nvSpPr>
      <dsp:spPr>
        <a:xfrm>
          <a:off x="2239445" y="2373541"/>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Der Unterricht ist an der individualisierten Vermittlung von Schlüsselkompetenzen ausgerichtet und wird durch lernbezogenes Feedback  unterstützt</a:t>
          </a:r>
        </a:p>
      </dsp:txBody>
      <dsp:txXfrm>
        <a:off x="2265892" y="2399988"/>
        <a:ext cx="2011706" cy="850061"/>
      </dsp:txXfrm>
    </dsp:sp>
    <dsp:sp modelId="{5AA043A8-895E-4A7C-8D9B-6DA5EE3AF02F}">
      <dsp:nvSpPr>
        <dsp:cNvPr id="0" name=""/>
        <dsp:cNvSpPr/>
      </dsp:nvSpPr>
      <dsp:spPr>
        <a:xfrm>
          <a:off x="2239445" y="3361018"/>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Unterrichtsinhalte und gesundheits-förderliche Unterrichtsmethoden werden fächerübergreifend an der Schule weiterentwickelt. </a:t>
          </a:r>
          <a:br>
            <a:rPr lang="de-DE" sz="1000" kern="1200" dirty="0">
              <a:solidFill>
                <a:schemeClr val="tx1"/>
              </a:solidFill>
            </a:rPr>
          </a:br>
          <a:r>
            <a:rPr lang="de-DE" sz="1000" kern="1200" dirty="0">
              <a:solidFill>
                <a:schemeClr val="tx1"/>
              </a:solidFill>
            </a:rPr>
            <a:t>Die Teamstrukturen sind dazu etabliert.</a:t>
          </a:r>
        </a:p>
      </dsp:txBody>
      <dsp:txXfrm>
        <a:off x="2265892" y="3387465"/>
        <a:ext cx="2011706" cy="850061"/>
      </dsp:txXfrm>
    </dsp:sp>
    <dsp:sp modelId="{1C0A37D0-451E-4582-B170-0FA38212EA39}">
      <dsp:nvSpPr>
        <dsp:cNvPr id="0" name=""/>
        <dsp:cNvSpPr/>
      </dsp:nvSpPr>
      <dsp:spPr>
        <a:xfrm>
          <a:off x="2239445" y="4348496"/>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a:solidFill>
                <a:schemeClr val="tx1"/>
              </a:solidFill>
            </a:rPr>
            <a:t>Ein schulformübergreifendes Projektportfolio ist aufgebaut und in den Unterricht und den Schulalltag implementiert </a:t>
          </a:r>
        </a:p>
      </dsp:txBody>
      <dsp:txXfrm>
        <a:off x="2265892" y="4374943"/>
        <a:ext cx="2011706" cy="850061"/>
      </dsp:txXfrm>
    </dsp:sp>
    <dsp:sp modelId="{7B77C108-917F-4997-8482-2B270F431AEB}">
      <dsp:nvSpPr>
        <dsp:cNvPr id="0" name=""/>
        <dsp:cNvSpPr/>
      </dsp:nvSpPr>
      <dsp:spPr>
        <a:xfrm>
          <a:off x="4477472" y="1386063"/>
          <a:ext cx="2064600" cy="90295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de-DE" sz="1600" b="1" kern="1200" dirty="0">
              <a:solidFill>
                <a:schemeClr val="bg1"/>
              </a:solidFill>
            </a:rPr>
            <a:t>Zielbereich </a:t>
          </a:r>
          <a:r>
            <a:rPr lang="de-DE" sz="1600" b="1" kern="1200" dirty="0" smtClean="0">
              <a:solidFill>
                <a:schemeClr val="bg1"/>
              </a:solidFill>
            </a:rPr>
            <a:t>3:</a:t>
          </a:r>
          <a:br>
            <a:rPr lang="de-DE" sz="1600" b="1" kern="1200" dirty="0" smtClean="0">
              <a:solidFill>
                <a:schemeClr val="bg1"/>
              </a:solidFill>
            </a:rPr>
          </a:br>
          <a:r>
            <a:rPr lang="de-DE" sz="1600" b="1" kern="1200" dirty="0" smtClean="0">
              <a:solidFill>
                <a:schemeClr val="bg1"/>
              </a:solidFill>
            </a:rPr>
            <a:t>Schulklima </a:t>
          </a:r>
          <a:r>
            <a:rPr lang="de-DE" sz="1600" b="1" kern="1200" dirty="0">
              <a:solidFill>
                <a:schemeClr val="bg1"/>
              </a:solidFill>
            </a:rPr>
            <a:t>und Schulkultur</a:t>
          </a:r>
        </a:p>
      </dsp:txBody>
      <dsp:txXfrm>
        <a:off x="4503919" y="1412510"/>
        <a:ext cx="2011706" cy="850061"/>
      </dsp:txXfrm>
    </dsp:sp>
    <dsp:sp modelId="{5CE3241D-94B4-42BD-A15C-5235E1F8CE59}">
      <dsp:nvSpPr>
        <dsp:cNvPr id="0" name=""/>
        <dsp:cNvSpPr/>
      </dsp:nvSpPr>
      <dsp:spPr>
        <a:xfrm>
          <a:off x="4477472" y="2373541"/>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Die Lernenden fühlen sich wohl und sicher an der Schule, weil sie in der Anfangsphase intensiv mit der Kultur der Schule vertraut gemacht und im Schulalltag in vielfältiger Weise unterstützt werden </a:t>
          </a:r>
        </a:p>
      </dsp:txBody>
      <dsp:txXfrm>
        <a:off x="4503919" y="2399988"/>
        <a:ext cx="2011706" cy="850061"/>
      </dsp:txXfrm>
    </dsp:sp>
    <dsp:sp modelId="{A452508A-794B-4562-A7EF-B44B8EF1CC67}">
      <dsp:nvSpPr>
        <dsp:cNvPr id="0" name=""/>
        <dsp:cNvSpPr/>
      </dsp:nvSpPr>
      <dsp:spPr>
        <a:xfrm>
          <a:off x="4477472" y="3361018"/>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a:solidFill>
                <a:schemeClr val="tx1"/>
              </a:solidFill>
            </a:rPr>
            <a:t>Die Informations- und Kommunikationsstrukturen an der Schule werden regelmäßig auf ihre Qualität hin geprüft und durch geeignete Maßnahmen verbessert.</a:t>
          </a:r>
        </a:p>
      </dsp:txBody>
      <dsp:txXfrm>
        <a:off x="4503919" y="3387465"/>
        <a:ext cx="2011706" cy="850061"/>
      </dsp:txXfrm>
    </dsp:sp>
    <dsp:sp modelId="{951C3B20-329C-4B1B-9380-B403A658D008}">
      <dsp:nvSpPr>
        <dsp:cNvPr id="0" name=""/>
        <dsp:cNvSpPr/>
      </dsp:nvSpPr>
      <dsp:spPr>
        <a:xfrm>
          <a:off x="4477472" y="4348496"/>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Die Regeln und der Verhaltenskodex an der Schule wird unter Beteiligung der Schülerinnen und Schülern kontinuierlich entwickelt, ist allen vertraut und wird akzeptiert</a:t>
          </a:r>
        </a:p>
      </dsp:txBody>
      <dsp:txXfrm>
        <a:off x="4503919" y="4374943"/>
        <a:ext cx="2011706" cy="850061"/>
      </dsp:txXfrm>
    </dsp:sp>
    <dsp:sp modelId="{9DFE8DF1-4D95-46ED-80B3-1D810779F53D}">
      <dsp:nvSpPr>
        <dsp:cNvPr id="0" name=""/>
        <dsp:cNvSpPr/>
      </dsp:nvSpPr>
      <dsp:spPr>
        <a:xfrm>
          <a:off x="6715498" y="1386063"/>
          <a:ext cx="2064600" cy="902955"/>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de-DE" sz="1600" b="1" kern="1200" dirty="0">
              <a:solidFill>
                <a:schemeClr val="bg1"/>
              </a:solidFill>
            </a:rPr>
            <a:t>Zielbereich </a:t>
          </a:r>
          <a:r>
            <a:rPr lang="de-DE" sz="1600" b="1" kern="1200" dirty="0" smtClean="0">
              <a:solidFill>
                <a:schemeClr val="bg1"/>
              </a:solidFill>
            </a:rPr>
            <a:t>4:</a:t>
          </a:r>
          <a:br>
            <a:rPr lang="de-DE" sz="1600" b="1" kern="1200" dirty="0" smtClean="0">
              <a:solidFill>
                <a:schemeClr val="bg1"/>
              </a:solidFill>
            </a:rPr>
          </a:br>
          <a:r>
            <a:rPr lang="de-DE" sz="1600" b="1" kern="1200" dirty="0" smtClean="0">
              <a:solidFill>
                <a:schemeClr val="bg1"/>
              </a:solidFill>
            </a:rPr>
            <a:t>Kooperation mit au-</a:t>
          </a:r>
          <a:r>
            <a:rPr lang="de-DE" sz="1600" b="1" kern="1200" dirty="0" err="1" smtClean="0">
              <a:solidFill>
                <a:schemeClr val="bg1"/>
              </a:solidFill>
            </a:rPr>
            <a:t>ßerschul</a:t>
          </a:r>
          <a:r>
            <a:rPr lang="de-DE" sz="1600" b="1" kern="1200" dirty="0" smtClean="0">
              <a:solidFill>
                <a:schemeClr val="bg1"/>
              </a:solidFill>
            </a:rPr>
            <a:t>.</a:t>
          </a:r>
          <a:r>
            <a:rPr lang="de-DE" sz="1600" b="1" kern="1200" dirty="0" smtClean="0">
              <a:solidFill>
                <a:schemeClr val="accent6">
                  <a:lumMod val="50000"/>
                </a:schemeClr>
              </a:solidFill>
            </a:rPr>
            <a:t> </a:t>
          </a:r>
          <a:r>
            <a:rPr lang="de-DE" sz="1600" b="1" kern="1200" dirty="0">
              <a:solidFill>
                <a:schemeClr val="bg1"/>
              </a:solidFill>
            </a:rPr>
            <a:t>Partnern</a:t>
          </a:r>
        </a:p>
      </dsp:txBody>
      <dsp:txXfrm>
        <a:off x="6741945" y="1412510"/>
        <a:ext cx="2011706" cy="850061"/>
      </dsp:txXfrm>
    </dsp:sp>
    <dsp:sp modelId="{E33EECAB-B05C-4783-ACE2-BB6485CD0E5B}">
      <dsp:nvSpPr>
        <dsp:cNvPr id="0" name=""/>
        <dsp:cNvSpPr/>
      </dsp:nvSpPr>
      <dsp:spPr>
        <a:xfrm>
          <a:off x="6715498" y="2373541"/>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Kooperationsprojekte mit Europäischen Partnern sind eingerichtet und werden zum regelmäßigen Erfahrungsaustausch genutzt</a:t>
          </a:r>
        </a:p>
      </dsp:txBody>
      <dsp:txXfrm>
        <a:off x="6741945" y="2399988"/>
        <a:ext cx="2011706" cy="850061"/>
      </dsp:txXfrm>
    </dsp:sp>
    <dsp:sp modelId="{B20A5D51-31FC-43DA-8D2F-03ED21836948}">
      <dsp:nvSpPr>
        <dsp:cNvPr id="0" name=""/>
        <dsp:cNvSpPr/>
      </dsp:nvSpPr>
      <dsp:spPr>
        <a:xfrm>
          <a:off x="6715498" y="3361018"/>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a:solidFill>
                <a:schemeClr val="tx1"/>
              </a:solidFill>
            </a:rPr>
            <a:t>Schülerinnen und Schüler verbessern ihre Bildungs- und Berufschancen durch die Teilnahme an den transnationalen Austauschprojekten </a:t>
          </a:r>
        </a:p>
      </dsp:txBody>
      <dsp:txXfrm>
        <a:off x="6741945" y="3387465"/>
        <a:ext cx="2011706" cy="850061"/>
      </dsp:txXfrm>
    </dsp:sp>
    <dsp:sp modelId="{481FA647-3954-452F-B78E-F4CE26C8A171}">
      <dsp:nvSpPr>
        <dsp:cNvPr id="0" name=""/>
        <dsp:cNvSpPr/>
      </dsp:nvSpPr>
      <dsp:spPr>
        <a:xfrm>
          <a:off x="6715498" y="4348496"/>
          <a:ext cx="2064600" cy="902955"/>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a:solidFill>
                <a:schemeClr val="tx1"/>
              </a:solidFill>
            </a:rPr>
            <a:t>  Externe Kooperationspartner erweitern die beruflichen Kenntnisse der Schülerinnen und Schüler für einen erfolgreichen Berufseinstieg</a:t>
          </a:r>
        </a:p>
      </dsp:txBody>
      <dsp:txXfrm>
        <a:off x="6741945" y="4374943"/>
        <a:ext cx="2011706" cy="850061"/>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Radialsechseck"/>
  <dgm:desc val="Wird verwendet, um einen sequenziellen Prozess darzustellen, der sich auf eine zentrale Idee oder ein zentrales Thema bezieht. Auf 6 Formen der Ebene 2 beschränkt. Dies eignet sich am besten für kleine Textmengen. Nicht verwendeter Text wird nicht angezeigt, ist aber weiterhin verfügbar, wenn Sie das Layout wechseln."/>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2AEF8-9E7A-4606-BE38-3F13564BD635}" type="datetimeFigureOut">
              <a:rPr lang="de-DE" smtClean="0"/>
              <a:t>09.02.2019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545B40-9CE3-4AAD-A352-92666E138281}" type="slidenum">
              <a:rPr lang="de-DE" smtClean="0"/>
              <a:t>‹Nr.›</a:t>
            </a:fld>
            <a:endParaRPr lang="de-DE"/>
          </a:p>
        </p:txBody>
      </p:sp>
    </p:spTree>
    <p:extLst>
      <p:ext uri="{BB962C8B-B14F-4D97-AF65-F5344CB8AC3E}">
        <p14:creationId xmlns:p14="http://schemas.microsoft.com/office/powerpoint/2010/main" val="344087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17:05 Uhr – 17:15 Uhr (10 Min.)</a:t>
            </a:r>
          </a:p>
          <a:p>
            <a:pPr marL="171450" indent="-171450">
              <a:buFont typeface="Arial" panose="020B0604020202020204" pitchFamily="34" charset="0"/>
              <a:buChar char="•"/>
            </a:pPr>
            <a:r>
              <a:rPr lang="de-DE" dirty="0" smtClean="0"/>
              <a:t>Einführung/Begründung/Bedeutsamkeit</a:t>
            </a:r>
          </a:p>
          <a:p>
            <a:pPr marL="171450" indent="-171450">
              <a:buFont typeface="Arial" panose="020B0604020202020204" pitchFamily="34" charset="0"/>
              <a:buChar char="•"/>
            </a:pPr>
            <a:r>
              <a:rPr lang="de-DE" dirty="0" smtClean="0"/>
              <a:t>zentrale </a:t>
            </a:r>
            <a:r>
              <a:rPr lang="de-DE" sz="1200" kern="1200" dirty="0" smtClean="0">
                <a:solidFill>
                  <a:schemeClr val="tx1"/>
                </a:solidFill>
                <a:effectLst/>
                <a:latin typeface="+mn-lt"/>
                <a:ea typeface="+mn-ea"/>
                <a:cs typeface="+mn-cs"/>
              </a:rPr>
              <a:t>Entwicklungsfelder der </a:t>
            </a:r>
            <a:r>
              <a:rPr lang="de-DE" sz="1200" kern="1200" dirty="0" err="1" smtClean="0">
                <a:solidFill>
                  <a:schemeClr val="tx1"/>
                </a:solidFill>
                <a:effectLst/>
                <a:latin typeface="+mn-lt"/>
                <a:ea typeface="+mn-ea"/>
                <a:cs typeface="+mn-cs"/>
              </a:rPr>
              <a:t>ggS</a:t>
            </a:r>
            <a:endParaRPr lang="de-DE"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Folien s. TN-Mappe</a:t>
            </a:r>
          </a:p>
        </p:txBody>
      </p:sp>
      <p:sp>
        <p:nvSpPr>
          <p:cNvPr id="4" name="Foliennummernplatzhalter 3"/>
          <p:cNvSpPr>
            <a:spLocks noGrp="1"/>
          </p:cNvSpPr>
          <p:nvPr>
            <p:ph type="sldNum" sz="quarter" idx="10"/>
          </p:nvPr>
        </p:nvSpPr>
        <p:spPr/>
        <p:txBody>
          <a:bodyPr/>
          <a:lstStyle/>
          <a:p>
            <a:fld id="{93545B40-9CE3-4AAD-A352-92666E138281}" type="slidenum">
              <a:rPr lang="de-DE" smtClean="0"/>
              <a:t>1</a:t>
            </a:fld>
            <a:endParaRPr lang="de-DE"/>
          </a:p>
        </p:txBody>
      </p:sp>
    </p:spTree>
    <p:extLst>
      <p:ext uri="{BB962C8B-B14F-4D97-AF65-F5344CB8AC3E}">
        <p14:creationId xmlns:p14="http://schemas.microsoft.com/office/powerpoint/2010/main" val="348030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17:50 Uhr – 18:05 Uhr (15 Min.)</a:t>
            </a:r>
          </a:p>
          <a:p>
            <a:r>
              <a:rPr lang="de-DE" dirty="0" smtClean="0"/>
              <a:t>Beispiele:</a:t>
            </a:r>
          </a:p>
          <a:p>
            <a:pPr marL="171450" indent="-171450">
              <a:buFont typeface="Arial" panose="020B0604020202020204" pitchFamily="34" charset="0"/>
              <a:buChar char="•"/>
            </a:pPr>
            <a:r>
              <a:rPr lang="de-DE" dirty="0" smtClean="0"/>
              <a:t>Methode Zukunftswerkstatt</a:t>
            </a:r>
          </a:p>
          <a:p>
            <a:pPr marL="171450" indent="-171450">
              <a:buFont typeface="Arial" panose="020B0604020202020204" pitchFamily="34" charset="0"/>
              <a:buChar char="•"/>
            </a:pPr>
            <a:r>
              <a:rPr lang="de-DE" dirty="0" smtClean="0"/>
              <a:t>eigenes</a:t>
            </a:r>
            <a:r>
              <a:rPr lang="de-DE" baseline="0" dirty="0" smtClean="0"/>
              <a:t> Q-Tableau</a:t>
            </a:r>
          </a:p>
          <a:p>
            <a:pPr marL="171450" indent="-171450">
              <a:buFont typeface="Arial" panose="020B0604020202020204" pitchFamily="34" charset="0"/>
              <a:buChar char="•"/>
            </a:pPr>
            <a:r>
              <a:rPr lang="de-DE" baseline="0" dirty="0" smtClean="0"/>
              <a:t>eigenes Ziel-Tableau</a:t>
            </a:r>
          </a:p>
          <a:p>
            <a:pPr marL="171450" indent="-171450">
              <a:buFont typeface="Arial" panose="020B0604020202020204" pitchFamily="34" charset="0"/>
              <a:buChar char="•"/>
            </a:pPr>
            <a:r>
              <a:rPr lang="de-DE" baseline="0" dirty="0" smtClean="0"/>
              <a:t>Übergang Leitbild -&gt; Schulprogramm</a:t>
            </a:r>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10</a:t>
            </a:fld>
            <a:endParaRPr lang="de-DE"/>
          </a:p>
        </p:txBody>
      </p:sp>
    </p:spTree>
    <p:extLst>
      <p:ext uri="{BB962C8B-B14F-4D97-AF65-F5344CB8AC3E}">
        <p14:creationId xmlns:p14="http://schemas.microsoft.com/office/powerpoint/2010/main" val="3410626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Erfahrungen</a:t>
            </a:r>
            <a:r>
              <a:rPr lang="de-DE" baseline="0" dirty="0" smtClean="0"/>
              <a:t> peer-Berater*in!</a:t>
            </a:r>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235240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15</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16</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17</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18</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19</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20</a:t>
            </a:fld>
            <a:endParaRPr lang="de-DE"/>
          </a:p>
        </p:txBody>
      </p:sp>
    </p:spTree>
    <p:extLst>
      <p:ext uri="{BB962C8B-B14F-4D97-AF65-F5344CB8AC3E}">
        <p14:creationId xmlns:p14="http://schemas.microsoft.com/office/powerpoint/2010/main" val="142542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2</a:t>
            </a:fld>
            <a:endParaRPr lang="de-DE"/>
          </a:p>
        </p:txBody>
      </p:sp>
    </p:spTree>
    <p:extLst>
      <p:ext uri="{BB962C8B-B14F-4D97-AF65-F5344CB8AC3E}">
        <p14:creationId xmlns:p14="http://schemas.microsoft.com/office/powerpoint/2010/main" val="419393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folgenden 4 Folien sind nicht in der TN-Mappe</a:t>
            </a:r>
            <a:r>
              <a:rPr lang="de-DE" baseline="0" dirty="0" smtClean="0"/>
              <a:t> -&gt; extra Kopien austeilen</a:t>
            </a:r>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3</a:t>
            </a:fld>
            <a:endParaRPr lang="de-DE"/>
          </a:p>
        </p:txBody>
      </p:sp>
    </p:spTree>
    <p:extLst>
      <p:ext uri="{BB962C8B-B14F-4D97-AF65-F5344CB8AC3E}">
        <p14:creationId xmlns:p14="http://schemas.microsoft.com/office/powerpoint/2010/main" val="264273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nicht vorlesen, selbst</a:t>
            </a:r>
            <a:r>
              <a:rPr lang="de-DE" baseline="0" dirty="0" smtClean="0"/>
              <a:t> lesen lassen</a:t>
            </a:r>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4</a:t>
            </a:fld>
            <a:endParaRPr lang="de-DE"/>
          </a:p>
        </p:txBody>
      </p:sp>
    </p:spTree>
    <p:extLst>
      <p:ext uri="{BB962C8B-B14F-4D97-AF65-F5344CB8AC3E}">
        <p14:creationId xmlns:p14="http://schemas.microsoft.com/office/powerpoint/2010/main" val="264273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93545B40-9CE3-4AAD-A352-92666E138281}" type="slidenum">
              <a:rPr lang="de-DE" smtClean="0"/>
              <a:t>5</a:t>
            </a:fld>
            <a:endParaRPr lang="de-DE"/>
          </a:p>
        </p:txBody>
      </p:sp>
    </p:spTree>
    <p:extLst>
      <p:ext uri="{BB962C8B-B14F-4D97-AF65-F5344CB8AC3E}">
        <p14:creationId xmlns:p14="http://schemas.microsoft.com/office/powerpoint/2010/main" val="306959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93545B40-9CE3-4AAD-A352-92666E138281}" type="slidenum">
              <a:rPr lang="de-DE" smtClean="0"/>
              <a:t>6</a:t>
            </a:fld>
            <a:endParaRPr lang="de-DE"/>
          </a:p>
        </p:txBody>
      </p:sp>
    </p:spTree>
    <p:extLst>
      <p:ext uri="{BB962C8B-B14F-4D97-AF65-F5344CB8AC3E}">
        <p14:creationId xmlns:p14="http://schemas.microsoft.com/office/powerpoint/2010/main" val="306959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7</a:t>
            </a:fld>
            <a:endParaRPr lang="de-DE"/>
          </a:p>
        </p:txBody>
      </p:sp>
    </p:spTree>
    <p:extLst>
      <p:ext uri="{BB962C8B-B14F-4D97-AF65-F5344CB8AC3E}">
        <p14:creationId xmlns:p14="http://schemas.microsoft.com/office/powerpoint/2010/main" val="186456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Erfahrungen</a:t>
            </a:r>
            <a:r>
              <a:rPr lang="de-DE" baseline="0" dirty="0" smtClean="0"/>
              <a:t> peer-Berater*in!</a:t>
            </a:r>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8</a:t>
            </a:fld>
            <a:endParaRPr lang="de-DE"/>
          </a:p>
        </p:txBody>
      </p:sp>
    </p:spTree>
    <p:extLst>
      <p:ext uri="{BB962C8B-B14F-4D97-AF65-F5344CB8AC3E}">
        <p14:creationId xmlns:p14="http://schemas.microsoft.com/office/powerpoint/2010/main" val="235240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Erfahrungen</a:t>
            </a:r>
            <a:r>
              <a:rPr lang="de-DE" baseline="0" dirty="0" smtClean="0"/>
              <a:t> peer-Berater*in!</a:t>
            </a:r>
            <a:endParaRPr lang="de-DE" dirty="0" smtClean="0"/>
          </a:p>
          <a:p>
            <a:endParaRPr lang="de-DE" dirty="0"/>
          </a:p>
        </p:txBody>
      </p:sp>
      <p:sp>
        <p:nvSpPr>
          <p:cNvPr id="4" name="Foliennummernplatzhalter 3"/>
          <p:cNvSpPr>
            <a:spLocks noGrp="1"/>
          </p:cNvSpPr>
          <p:nvPr>
            <p:ph type="sldNum" sz="quarter" idx="10"/>
          </p:nvPr>
        </p:nvSpPr>
        <p:spPr/>
        <p:txBody>
          <a:bodyPr/>
          <a:lstStyle/>
          <a:p>
            <a:fld id="{93545B40-9CE3-4AAD-A352-92666E138281}" type="slidenum">
              <a:rPr lang="de-DE" smtClean="0"/>
              <a:t>9</a:t>
            </a:fld>
            <a:endParaRPr lang="de-DE"/>
          </a:p>
        </p:txBody>
      </p:sp>
    </p:spTree>
    <p:extLst>
      <p:ext uri="{BB962C8B-B14F-4D97-AF65-F5344CB8AC3E}">
        <p14:creationId xmlns:p14="http://schemas.microsoft.com/office/powerpoint/2010/main" val="531424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anstaltungstitel">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576" y="610369"/>
            <a:ext cx="3744416" cy="431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umsplatzhalter 10"/>
          <p:cNvSpPr>
            <a:spLocks noGrp="1"/>
          </p:cNvSpPr>
          <p:nvPr>
            <p:ph type="dt" sz="half" idx="10"/>
          </p:nvPr>
        </p:nvSpPr>
        <p:spPr/>
        <p:txBody>
          <a:bodyPr/>
          <a:lstStyle/>
          <a:p>
            <a:r>
              <a:rPr lang="de-DE"/>
              <a:t>BuG 2017 – 2022</a:t>
            </a:r>
            <a:endParaRPr lang="de-DE" dirty="0"/>
          </a:p>
        </p:txBody>
      </p:sp>
      <p:sp>
        <p:nvSpPr>
          <p:cNvPr id="12" name="Fußzeilenplatzhalter 11"/>
          <p:cNvSpPr>
            <a:spLocks noGrp="1"/>
          </p:cNvSpPr>
          <p:nvPr>
            <p:ph type="ftr" sz="quarter" idx="11"/>
          </p:nvPr>
        </p:nvSpPr>
        <p:spPr/>
        <p:txBody>
          <a:bodyPr/>
          <a:lstStyle/>
          <a:p>
            <a:r>
              <a:rPr lang="de-DE"/>
              <a:t>Susanne Severin, BuG-Landeskoordinatorin</a:t>
            </a:r>
            <a:endParaRPr lang="de-DE" dirty="0"/>
          </a:p>
        </p:txBody>
      </p:sp>
      <p:sp>
        <p:nvSpPr>
          <p:cNvPr id="13" name="Foliennummernplatzhalter 12"/>
          <p:cNvSpPr>
            <a:spLocks noGrp="1"/>
          </p:cNvSpPr>
          <p:nvPr>
            <p:ph type="sldNum" sz="quarter" idx="12"/>
          </p:nvPr>
        </p:nvSpPr>
        <p:spPr/>
        <p:txBody>
          <a:bodyPr/>
          <a:lstStyle/>
          <a:p>
            <a:fld id="{D66C1A96-471F-4572-B58C-26FEC1C65717}" type="slidenum">
              <a:rPr lang="de-DE" smtClean="0"/>
              <a:t>‹Nr.›</a:t>
            </a:fld>
            <a:endParaRPr lang="de-DE"/>
          </a:p>
        </p:txBody>
      </p:sp>
      <p:sp>
        <p:nvSpPr>
          <p:cNvPr id="17" name="Inhaltsplatzhalter 2"/>
          <p:cNvSpPr>
            <a:spLocks noGrp="1"/>
          </p:cNvSpPr>
          <p:nvPr>
            <p:ph idx="1"/>
          </p:nvPr>
        </p:nvSpPr>
        <p:spPr>
          <a:xfrm>
            <a:off x="5004048" y="2564903"/>
            <a:ext cx="3816424" cy="2232249"/>
          </a:xfrm>
          <a:prstGeom prst="rect">
            <a:avLst/>
          </a:prstGeom>
        </p:spPr>
        <p:txBody>
          <a:bodyPr>
            <a:normAutofit/>
          </a:bodyPr>
          <a:lstStyle>
            <a:lvl1pPr marL="0" indent="0" algn="ctr">
              <a:buNone/>
              <a:defRPr sz="2800" b="1">
                <a:solidFill>
                  <a:srgbClr val="00B050"/>
                </a:solidFill>
              </a:defRPr>
            </a:lvl1pPr>
          </a:lstStyle>
          <a:p>
            <a:pPr lvl="0"/>
            <a:endParaRPr lang="de-DE" dirty="0"/>
          </a:p>
        </p:txBody>
      </p:sp>
      <p:sp>
        <p:nvSpPr>
          <p:cNvPr id="18" name="Inhaltsplatzhalter 2"/>
          <p:cNvSpPr>
            <a:spLocks noGrp="1"/>
          </p:cNvSpPr>
          <p:nvPr>
            <p:ph idx="13"/>
          </p:nvPr>
        </p:nvSpPr>
        <p:spPr>
          <a:xfrm>
            <a:off x="755576" y="4922659"/>
            <a:ext cx="3744416" cy="738589"/>
          </a:xfrm>
          <a:prstGeom prst="rect">
            <a:avLst/>
          </a:prstGeom>
        </p:spPr>
        <p:txBody>
          <a:bodyPr>
            <a:normAutofit/>
          </a:bodyPr>
          <a:lstStyle>
            <a:lvl1pPr marL="0" indent="0" algn="ctr">
              <a:buNone/>
              <a:defRPr sz="2800" b="1">
                <a:solidFill>
                  <a:schemeClr val="tx1"/>
                </a:solidFill>
              </a:defRPr>
            </a:lvl1pPr>
          </a:lstStyle>
          <a:p>
            <a:pPr lvl="0"/>
            <a:endParaRPr lang="de-DE" dirty="0"/>
          </a:p>
        </p:txBody>
      </p:sp>
    </p:spTree>
    <p:extLst>
      <p:ext uri="{BB962C8B-B14F-4D97-AF65-F5344CB8AC3E}">
        <p14:creationId xmlns:p14="http://schemas.microsoft.com/office/powerpoint/2010/main" val="1698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nur Fußzeile ohne Logos">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‹Nr.›</a:t>
            </a:fld>
            <a:endParaRPr lang="de-DE"/>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3843228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und Titel rechts">
    <p:spTree>
      <p:nvGrpSpPr>
        <p:cNvPr id="1" name=""/>
        <p:cNvGrpSpPr/>
        <p:nvPr/>
      </p:nvGrpSpPr>
      <p:grpSpPr>
        <a:xfrm>
          <a:off x="0" y="0"/>
          <a:ext cx="0" cy="0"/>
          <a:chOff x="0" y="0"/>
          <a:chExt cx="0" cy="0"/>
        </a:xfrm>
      </p:grpSpPr>
      <p:sp>
        <p:nvSpPr>
          <p:cNvPr id="11" name="Datumsplatzhalter 10"/>
          <p:cNvSpPr>
            <a:spLocks noGrp="1"/>
          </p:cNvSpPr>
          <p:nvPr>
            <p:ph type="dt" sz="half" idx="10"/>
          </p:nvPr>
        </p:nvSpPr>
        <p:spPr/>
        <p:txBody>
          <a:bodyPr/>
          <a:lstStyle/>
          <a:p>
            <a:r>
              <a:rPr lang="de-DE"/>
              <a:t>BuG 2017 – 2022</a:t>
            </a:r>
            <a:endParaRPr lang="de-DE" dirty="0"/>
          </a:p>
        </p:txBody>
      </p:sp>
      <p:sp>
        <p:nvSpPr>
          <p:cNvPr id="12" name="Fußzeilenplatzhalter 11"/>
          <p:cNvSpPr>
            <a:spLocks noGrp="1"/>
          </p:cNvSpPr>
          <p:nvPr>
            <p:ph type="ftr" sz="quarter" idx="11"/>
          </p:nvPr>
        </p:nvSpPr>
        <p:spPr/>
        <p:txBody>
          <a:bodyPr/>
          <a:lstStyle/>
          <a:p>
            <a:r>
              <a:rPr lang="de-DE"/>
              <a:t>Susanne Severin, BuG-Landeskoordinatorin</a:t>
            </a:r>
            <a:endParaRPr lang="de-DE" dirty="0"/>
          </a:p>
        </p:txBody>
      </p:sp>
      <p:sp>
        <p:nvSpPr>
          <p:cNvPr id="13" name="Foliennummernplatzhalter 12"/>
          <p:cNvSpPr>
            <a:spLocks noGrp="1"/>
          </p:cNvSpPr>
          <p:nvPr>
            <p:ph type="sldNum" sz="quarter" idx="12"/>
          </p:nvPr>
        </p:nvSpPr>
        <p:spPr/>
        <p:txBody>
          <a:bodyPr/>
          <a:lstStyle/>
          <a:p>
            <a:fld id="{D66C1A96-471F-4572-B58C-26FEC1C65717}" type="slidenum">
              <a:rPr lang="de-DE" smtClean="0"/>
              <a:t>‹Nr.›</a:t>
            </a:fld>
            <a:endParaRPr lang="de-DE"/>
          </a:p>
        </p:txBody>
      </p:sp>
      <p:sp>
        <p:nvSpPr>
          <p:cNvPr id="17" name="Inhaltsplatzhalter 2"/>
          <p:cNvSpPr>
            <a:spLocks noGrp="1"/>
          </p:cNvSpPr>
          <p:nvPr>
            <p:ph idx="1"/>
          </p:nvPr>
        </p:nvSpPr>
        <p:spPr>
          <a:xfrm>
            <a:off x="6084168" y="3284984"/>
            <a:ext cx="2736304" cy="864097"/>
          </a:xfrm>
          <a:prstGeom prst="rect">
            <a:avLst/>
          </a:prstGeom>
        </p:spPr>
        <p:txBody>
          <a:bodyPr>
            <a:normAutofit/>
          </a:bodyPr>
          <a:lstStyle>
            <a:lvl1pPr marL="0" indent="0" algn="ctr">
              <a:buNone/>
              <a:defRPr sz="2800" b="1">
                <a:solidFill>
                  <a:srgbClr val="00B050"/>
                </a:solidFill>
              </a:defRPr>
            </a:lvl1pPr>
          </a:lstStyle>
          <a:p>
            <a:pPr lvl="0"/>
            <a:endParaRPr lang="de-DE" dirty="0"/>
          </a:p>
        </p:txBody>
      </p:sp>
      <p:sp>
        <p:nvSpPr>
          <p:cNvPr id="18" name="Inhaltsplatzhalter 2"/>
          <p:cNvSpPr>
            <a:spLocks noGrp="1"/>
          </p:cNvSpPr>
          <p:nvPr>
            <p:ph idx="13"/>
          </p:nvPr>
        </p:nvSpPr>
        <p:spPr>
          <a:xfrm>
            <a:off x="539552" y="692697"/>
            <a:ext cx="4248472" cy="4968552"/>
          </a:xfrm>
          <a:prstGeom prst="rect">
            <a:avLst/>
          </a:prstGeom>
        </p:spPr>
        <p:txBody>
          <a:bodyPr>
            <a:normAutofit/>
          </a:bodyPr>
          <a:lstStyle>
            <a:lvl1pPr marL="0" indent="0" algn="ctr">
              <a:buNone/>
              <a:defRPr sz="2800" b="1">
                <a:solidFill>
                  <a:schemeClr val="tx1"/>
                </a:solidFill>
              </a:defRPr>
            </a:lvl1pPr>
          </a:lstStyle>
          <a:p>
            <a:pPr lvl="0"/>
            <a:endParaRPr lang="de-DE" dirty="0"/>
          </a:p>
        </p:txBody>
      </p:sp>
    </p:spTree>
    <p:extLst>
      <p:ext uri="{BB962C8B-B14F-4D97-AF65-F5344CB8AC3E}">
        <p14:creationId xmlns:p14="http://schemas.microsoft.com/office/powerpoint/2010/main" val="366637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47007"/>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15985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ohne Trägerlogo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47007"/>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pic>
        <p:nvPicPr>
          <p:cNvPr id="9" name="Grafik 8" descr="LP-BuG Logo.JPG"/>
          <p:cNvPicPr>
            <a:picLocks noChangeAspect="1"/>
          </p:cNvPicPr>
          <p:nvPr userDrawn="1"/>
        </p:nvPicPr>
        <p:blipFill>
          <a:blip r:embed="rId2"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Tree>
    <p:extLst>
      <p:ext uri="{BB962C8B-B14F-4D97-AF65-F5344CB8AC3E}">
        <p14:creationId xmlns:p14="http://schemas.microsoft.com/office/powerpoint/2010/main" val="64136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461091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258816" cy="1642194"/>
          </a:xfrm>
          <a:prstGeom prst="rect">
            <a:avLst/>
          </a:prstGeom>
        </p:spPr>
        <p:txBody>
          <a:bodyPr/>
          <a:lstStyle/>
          <a:p>
            <a:r>
              <a:rPr lang="de-DE" dirty="0"/>
              <a:t>Titelmasterformat durch Klicken bearbeiten</a:t>
            </a:r>
          </a:p>
        </p:txBody>
      </p:sp>
      <p:sp>
        <p:nvSpPr>
          <p:cNvPr id="3" name="Inhaltsplatzhalter 2"/>
          <p:cNvSpPr>
            <a:spLocks noGrp="1"/>
          </p:cNvSpPr>
          <p:nvPr>
            <p:ph sz="half" idx="1"/>
          </p:nvPr>
        </p:nvSpPr>
        <p:spPr>
          <a:xfrm>
            <a:off x="457200" y="2348881"/>
            <a:ext cx="4038600" cy="331236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2348879"/>
            <a:ext cx="4038600" cy="3312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D66C1A96-471F-4572-B58C-26FEC1C65717}" type="slidenum">
              <a:rPr lang="de-DE" smtClean="0"/>
              <a:t>‹Nr.›</a:t>
            </a:fld>
            <a:endParaRPr lang="de-DE"/>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1925088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235719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996952"/>
            <a:ext cx="4040188" cy="28083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234888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996952"/>
            <a:ext cx="4041775" cy="28083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D66C1A96-471F-4572-B58C-26FEC1C65717}" type="slidenum">
              <a:rPr lang="de-DE" smtClean="0"/>
              <a:t>‹Nr.›</a:t>
            </a:fld>
            <a:endParaRPr lang="de-DE"/>
          </a:p>
        </p:txBody>
      </p:sp>
      <p:sp>
        <p:nvSpPr>
          <p:cNvPr id="10"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11" name="Fußzeilenplatzhalter 4"/>
          <p:cNvSpPr>
            <a:spLocks noGrp="1"/>
          </p:cNvSpPr>
          <p:nvPr>
            <p:ph type="ftr" sz="quarter" idx="14"/>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2387504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348881"/>
            <a:ext cx="5111750" cy="33123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1"/>
            <a:ext cx="3008313" cy="42261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D66C1A96-471F-4572-B58C-26FEC1C65717}" type="slidenum">
              <a:rPr lang="de-DE" smtClean="0"/>
              <a:t>‹Nr.›</a:t>
            </a:fld>
            <a:endParaRPr lang="de-DE"/>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265452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446438"/>
            <a:ext cx="5486400" cy="566738"/>
          </a:xfrm>
          <a:prstGeom prst="rect">
            <a:avLst/>
          </a:prstGeom>
        </p:spPr>
        <p:txBody>
          <a:bodyPr anchor="b"/>
          <a:lstStyle>
            <a:lvl1pPr algn="l">
              <a:defRPr sz="2000" b="1"/>
            </a:lvl1pPr>
          </a:lstStyle>
          <a:p>
            <a:r>
              <a:rPr lang="de-DE" dirty="0"/>
              <a:t>Titelmasterformat durch Klicken bearbeiten</a:t>
            </a:r>
          </a:p>
        </p:txBody>
      </p:sp>
      <p:sp>
        <p:nvSpPr>
          <p:cNvPr id="3" name="Bildplatzhalter 2"/>
          <p:cNvSpPr>
            <a:spLocks noGrp="1"/>
          </p:cNvSpPr>
          <p:nvPr>
            <p:ph type="pic" idx="1"/>
          </p:nvPr>
        </p:nvSpPr>
        <p:spPr>
          <a:xfrm>
            <a:off x="1792288" y="2276871"/>
            <a:ext cx="5486400" cy="208823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013176"/>
            <a:ext cx="5486400" cy="7200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D66C1A96-471F-4572-B58C-26FEC1C65717}" type="slidenum">
              <a:rPr lang="de-DE" smtClean="0"/>
              <a:t>‹Nr.›</a:t>
            </a:fld>
            <a:endParaRPr lang="de-DE"/>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72022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2276873"/>
            <a:ext cx="8229600" cy="3312368"/>
          </a:xfrm>
          <a:prstGeom prst="rect">
            <a:avLst/>
          </a:prstGeo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10282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2348881"/>
            <a:ext cx="8229600" cy="3312368"/>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2581004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76873"/>
            <a:ext cx="2057400" cy="331236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76873"/>
            <a:ext cx="6019800" cy="331236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178503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p:cNvSpPr>
            <a:spLocks noGrp="1"/>
          </p:cNvSpPr>
          <p:nvPr>
            <p:ph type="dt" sz="half" idx="10"/>
          </p:nvPr>
        </p:nvSpPr>
        <p:spPr/>
        <p:txBody>
          <a:bodyPr/>
          <a:lstStyle/>
          <a:p>
            <a:r>
              <a:rPr lang="de-DE"/>
              <a:t>BuG 2013 - 2018</a:t>
            </a:r>
            <a:endParaRPr lang="de-DE" dirty="0"/>
          </a:p>
        </p:txBody>
      </p:sp>
      <p:sp>
        <p:nvSpPr>
          <p:cNvPr id="10" name="Foliennummernplatzhalter 9"/>
          <p:cNvSpPr>
            <a:spLocks noGrp="1"/>
          </p:cNvSpPr>
          <p:nvPr>
            <p:ph type="sldNum" sz="quarter" idx="12"/>
          </p:nvPr>
        </p:nvSpPr>
        <p:spPr/>
        <p:txBody>
          <a:bodyPr/>
          <a:lstStyle/>
          <a:p>
            <a:endParaRPr lang="de-DE" dirty="0"/>
          </a:p>
        </p:txBody>
      </p:sp>
      <p:sp>
        <p:nvSpPr>
          <p:cNvPr id="9" name="Fußzeilenplatzhalter 8"/>
          <p:cNvSpPr>
            <a:spLocks noGrp="1"/>
          </p:cNvSpPr>
          <p:nvPr>
            <p:ph type="ftr" sz="quarter" idx="11"/>
          </p:nvPr>
        </p:nvSpPr>
        <p:spPr/>
        <p:txBody>
          <a:bodyPr/>
          <a:lstStyle/>
          <a:p>
            <a:r>
              <a:rPr lang="de-DE"/>
              <a:t>Susanne Severin, Landeskoordinatorin</a:t>
            </a:r>
            <a:endParaRPr lang="de-DE" dirty="0"/>
          </a:p>
        </p:txBody>
      </p:sp>
    </p:spTree>
    <p:extLst>
      <p:ext uri="{BB962C8B-B14F-4D97-AF65-F5344CB8AC3E}">
        <p14:creationId xmlns:p14="http://schemas.microsoft.com/office/powerpoint/2010/main" val="28744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9013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56446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93620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12448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52254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11904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54940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17814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2348881"/>
            <a:ext cx="8229600" cy="3312368"/>
          </a:xfrm>
          <a:prstGeom prst="rect">
            <a:avLst/>
          </a:prstGeom>
        </p:spPr>
        <p:txBody>
          <a:bodyPr/>
          <a:lstStyle>
            <a:lvl1pPr marL="0" indent="0">
              <a:buNone/>
              <a:defRPr/>
            </a:lvl1pPr>
          </a:lstStyle>
          <a:p>
            <a:pPr marL="0" indent="0">
              <a:buNone/>
            </a:pPr>
            <a:endParaRPr lang="de-DE" dirty="0"/>
          </a:p>
        </p:txBody>
      </p:sp>
      <p:sp>
        <p:nvSpPr>
          <p:cNvPr id="6" name="Foliennummernplatzhalter 5"/>
          <p:cNvSpPr>
            <a:spLocks noGrp="1"/>
          </p:cNvSpPr>
          <p:nvPr>
            <p:ph type="sldNum" sz="quarter" idx="12"/>
          </p:nvPr>
        </p:nvSpPr>
        <p:spPr/>
        <p:txBody>
          <a:bodyPr/>
          <a:lstStyle/>
          <a:p>
            <a:fld id="{D66C1A96-471F-4572-B58C-26FEC1C65717}" type="slidenum">
              <a:rPr lang="de-DE" smtClean="0"/>
              <a:t>‹Nr.›</a:t>
            </a:fld>
            <a:endParaRPr lang="de-DE"/>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27832694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0484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12372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286C505-531B-4405-A588-2653821A9898}" type="datetimeFigureOut">
              <a:rPr lang="de-DE" smtClean="0">
                <a:solidFill>
                  <a:prstClr val="black">
                    <a:tint val="75000"/>
                  </a:prstClr>
                </a:solidFill>
              </a:rPr>
              <a:pPr/>
              <a:t>09.02.2019</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31A1E4C8-840A-48B0-90A6-E45BE180317A}"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077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Datumsplatzhalter 7"/>
          <p:cNvSpPr>
            <a:spLocks noGrp="1"/>
          </p:cNvSpPr>
          <p:nvPr>
            <p:ph type="dt" sz="half" idx="10"/>
          </p:nvPr>
        </p:nvSpPr>
        <p:spPr/>
        <p:txBody>
          <a:bodyPr/>
          <a:lstStyle/>
          <a:p>
            <a:r>
              <a:rPr lang="de-DE" smtClean="0"/>
              <a:t>BuG 2013 - 2018</a:t>
            </a:r>
            <a:endParaRPr lang="de-DE" dirty="0"/>
          </a:p>
        </p:txBody>
      </p:sp>
      <p:sp>
        <p:nvSpPr>
          <p:cNvPr id="10" name="Foliennummernplatzhalter 9"/>
          <p:cNvSpPr>
            <a:spLocks noGrp="1"/>
          </p:cNvSpPr>
          <p:nvPr>
            <p:ph type="sldNum" sz="quarter" idx="12"/>
          </p:nvPr>
        </p:nvSpPr>
        <p:spPr/>
        <p:txBody>
          <a:bodyPr/>
          <a:lstStyle/>
          <a:p>
            <a:endParaRPr lang="de-DE" dirty="0"/>
          </a:p>
        </p:txBody>
      </p:sp>
      <p:sp>
        <p:nvSpPr>
          <p:cNvPr id="9" name="Fußzeilenplatzhalter 8"/>
          <p:cNvSpPr>
            <a:spLocks noGrp="1"/>
          </p:cNvSpPr>
          <p:nvPr>
            <p:ph type="ftr" sz="quarter" idx="11"/>
          </p:nvPr>
        </p:nvSpPr>
        <p:spPr/>
        <p:txBody>
          <a:bodyPr/>
          <a:lstStyle/>
          <a:p>
            <a:r>
              <a:rPr lang="de-DE" dirty="0" smtClean="0"/>
              <a:t>Vortragender</a:t>
            </a:r>
            <a:endParaRPr lang="de-DE" dirty="0"/>
          </a:p>
        </p:txBody>
      </p:sp>
      <p:sp>
        <p:nvSpPr>
          <p:cNvPr id="6" name="Fußzeilenplatzhalter 13"/>
          <p:cNvSpPr txBox="1">
            <a:spLocks/>
          </p:cNvSpPr>
          <p:nvPr userDrawn="1"/>
        </p:nvSpPr>
        <p:spPr>
          <a:xfrm>
            <a:off x="2627784" y="6597352"/>
            <a:ext cx="5040560" cy="144016"/>
          </a:xfrm>
          <a:prstGeom prst="rect">
            <a:avLst/>
          </a:prstGeom>
        </p:spPr>
        <p:txBody>
          <a:bodyPr vert="horz" lIns="91440" tIns="45720" rIns="91440" bIns="45720" rtlCol="0" anchor="ctr"/>
          <a:lstStyle>
            <a:defPPr>
              <a:defRPr lang="de-DE"/>
            </a:defPPr>
            <a:lvl1pPr marL="0" algn="ctr"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smtClean="0"/>
              <a:t>Susanne Severin, Koordinatorin Bezirksregierung Münster</a:t>
            </a:r>
            <a:endParaRPr lang="de-DE" dirty="0"/>
          </a:p>
        </p:txBody>
      </p:sp>
    </p:spTree>
    <p:extLst>
      <p:ext uri="{BB962C8B-B14F-4D97-AF65-F5344CB8AC3E}">
        <p14:creationId xmlns:p14="http://schemas.microsoft.com/office/powerpoint/2010/main" val="2890184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anstaltungstitel">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5576" y="610369"/>
            <a:ext cx="3744416" cy="431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umsplatzhalter 10"/>
          <p:cNvSpPr>
            <a:spLocks noGrp="1"/>
          </p:cNvSpPr>
          <p:nvPr>
            <p:ph type="dt" sz="half" idx="10"/>
          </p:nvPr>
        </p:nvSpPr>
        <p:spPr/>
        <p:txBody>
          <a:bodyPr/>
          <a:lstStyle/>
          <a:p>
            <a:r>
              <a:rPr lang="de-DE">
                <a:solidFill>
                  <a:prstClr val="black">
                    <a:tint val="75000"/>
                  </a:prstClr>
                </a:solidFill>
              </a:rPr>
              <a:t>BuG 2017 – 2022</a:t>
            </a:r>
            <a:endParaRPr lang="de-DE" dirty="0">
              <a:solidFill>
                <a:prstClr val="black">
                  <a:tint val="75000"/>
                </a:prstClr>
              </a:solidFill>
            </a:endParaRPr>
          </a:p>
        </p:txBody>
      </p:sp>
      <p:sp>
        <p:nvSpPr>
          <p:cNvPr id="12" name="Fußzeilenplatzhalter 11"/>
          <p:cNvSpPr>
            <a:spLocks noGrp="1"/>
          </p:cNvSpPr>
          <p:nvPr>
            <p:ph type="ftr" sz="quarter" idx="11"/>
          </p:nvPr>
        </p:nvSpPr>
        <p:spPr/>
        <p:txBody>
          <a:bodyPr/>
          <a:lstStyle/>
          <a:p>
            <a:r>
              <a:rPr lang="de-DE">
                <a:solidFill>
                  <a:prstClr val="black">
                    <a:tint val="75000"/>
                  </a:prstClr>
                </a:solidFill>
              </a:rPr>
              <a:t>Susanne Severin, BuG-Landeskoordinatorin</a:t>
            </a:r>
            <a:endParaRPr lang="de-DE" dirty="0">
              <a:solidFill>
                <a:prstClr val="black">
                  <a:tint val="75000"/>
                </a:prstClr>
              </a:solidFill>
            </a:endParaRPr>
          </a:p>
        </p:txBody>
      </p:sp>
      <p:sp>
        <p:nvSpPr>
          <p:cNvPr id="13" name="Foliennummernplatzhalter 12"/>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17" name="Inhaltsplatzhalter 2"/>
          <p:cNvSpPr>
            <a:spLocks noGrp="1"/>
          </p:cNvSpPr>
          <p:nvPr>
            <p:ph idx="1"/>
          </p:nvPr>
        </p:nvSpPr>
        <p:spPr>
          <a:xfrm>
            <a:off x="5004048" y="2564903"/>
            <a:ext cx="3816424" cy="2232249"/>
          </a:xfrm>
          <a:prstGeom prst="rect">
            <a:avLst/>
          </a:prstGeom>
        </p:spPr>
        <p:txBody>
          <a:bodyPr>
            <a:normAutofit/>
          </a:bodyPr>
          <a:lstStyle>
            <a:lvl1pPr marL="0" indent="0" algn="ctr">
              <a:buNone/>
              <a:defRPr sz="2800" b="1">
                <a:solidFill>
                  <a:srgbClr val="00B050"/>
                </a:solidFill>
              </a:defRPr>
            </a:lvl1pPr>
          </a:lstStyle>
          <a:p>
            <a:pPr lvl="0"/>
            <a:endParaRPr lang="de-DE" dirty="0"/>
          </a:p>
        </p:txBody>
      </p:sp>
      <p:sp>
        <p:nvSpPr>
          <p:cNvPr id="18" name="Inhaltsplatzhalter 2"/>
          <p:cNvSpPr>
            <a:spLocks noGrp="1"/>
          </p:cNvSpPr>
          <p:nvPr>
            <p:ph idx="13"/>
          </p:nvPr>
        </p:nvSpPr>
        <p:spPr>
          <a:xfrm>
            <a:off x="755576" y="4922659"/>
            <a:ext cx="3744416" cy="738589"/>
          </a:xfrm>
          <a:prstGeom prst="rect">
            <a:avLst/>
          </a:prstGeom>
        </p:spPr>
        <p:txBody>
          <a:bodyPr>
            <a:normAutofit/>
          </a:bodyPr>
          <a:lstStyle>
            <a:lvl1pPr marL="0" indent="0" algn="ctr">
              <a:buNone/>
              <a:defRPr sz="2800" b="1">
                <a:solidFill>
                  <a:schemeClr val="tx1"/>
                </a:solidFill>
              </a:defRPr>
            </a:lvl1pPr>
          </a:lstStyle>
          <a:p>
            <a:pPr lvl="0"/>
            <a:endParaRPr lang="de-DE" dirty="0"/>
          </a:p>
        </p:txBody>
      </p:sp>
    </p:spTree>
    <p:extLst>
      <p:ext uri="{BB962C8B-B14F-4D97-AF65-F5344CB8AC3E}">
        <p14:creationId xmlns:p14="http://schemas.microsoft.com/office/powerpoint/2010/main" val="3875461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2348881"/>
            <a:ext cx="8229600" cy="3312368"/>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785918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2348881"/>
            <a:ext cx="8229600" cy="3312368"/>
          </a:xfrm>
          <a:prstGeom prst="rect">
            <a:avLst/>
          </a:prstGeom>
        </p:spPr>
        <p:txBody>
          <a:bodyPr/>
          <a:lstStyle>
            <a:lvl1pPr marL="0" indent="0">
              <a:buNone/>
              <a:defRPr/>
            </a:lvl1pPr>
          </a:lstStyle>
          <a:p>
            <a:pPr marL="0" indent="0">
              <a:buNone/>
            </a:pPr>
            <a:endParaRPr lang="de-DE" dirty="0"/>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142230457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6"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7"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graphicFrame>
        <p:nvGraphicFramePr>
          <p:cNvPr id="8" name="Tabelle 7"/>
          <p:cNvGraphicFramePr>
            <a:graphicFrameLocks noGrp="1"/>
          </p:cNvGraphicFramePr>
          <p:nvPr userDrawn="1">
            <p:extLst>
              <p:ext uri="{D42A27DB-BD31-4B8C-83A1-F6EECF244321}">
                <p14:modId xmlns:p14="http://schemas.microsoft.com/office/powerpoint/2010/main" val="4018917660"/>
              </p:ext>
            </p:extLst>
          </p:nvPr>
        </p:nvGraphicFramePr>
        <p:xfrm>
          <a:off x="1475656" y="2492896"/>
          <a:ext cx="6096000" cy="2966720"/>
        </p:xfrm>
        <a:graphic>
          <a:graphicData uri="http://schemas.openxmlformats.org/drawingml/2006/table">
            <a:tbl>
              <a:tblPr firstRow="1" bandRow="1">
                <a:tableStyleId>{8799B23B-EC83-4686-B30A-512413B5E67A}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endParaRPr lang="de-DE" dirty="0"/>
                    </a:p>
                  </a:txBody>
                  <a:tcPr/>
                </a:tc>
                <a:tc>
                  <a:txBody>
                    <a:bodyPr/>
                    <a:lstStyle/>
                    <a:p>
                      <a:endParaRPr lang="de-DE"/>
                    </a:p>
                  </a:txBody>
                  <a:tcPr/>
                </a:tc>
                <a:extLst>
                  <a:ext uri="{0D108BD9-81ED-4DB2-BD59-A6C34878D82A}">
                    <a16:rowId xmlns="" xmlns:a16="http://schemas.microsoft.com/office/drawing/2014/main" val="10000"/>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1"/>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2"/>
                  </a:ext>
                </a:extLst>
              </a:tr>
              <a:tr h="370840">
                <a:tc>
                  <a:txBody>
                    <a:bodyPr/>
                    <a:lstStyle/>
                    <a:p>
                      <a:endParaRPr lang="de-DE" dirty="0"/>
                    </a:p>
                  </a:txBody>
                  <a:tcPr/>
                </a:tc>
                <a:tc>
                  <a:txBody>
                    <a:bodyPr/>
                    <a:lstStyle/>
                    <a:p>
                      <a:endParaRPr lang="de-DE"/>
                    </a:p>
                  </a:txBody>
                  <a:tcPr/>
                </a:tc>
                <a:extLst>
                  <a:ext uri="{0D108BD9-81ED-4DB2-BD59-A6C34878D82A}">
                    <a16:rowId xmlns="" xmlns:a16="http://schemas.microsoft.com/office/drawing/2014/main" val="10003"/>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4"/>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5"/>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6"/>
                  </a:ext>
                </a:extLst>
              </a:tr>
              <a:tr h="370840">
                <a:tc>
                  <a:txBody>
                    <a:bodyPr/>
                    <a:lstStyle/>
                    <a:p>
                      <a:endParaRPr lang="de-DE"/>
                    </a:p>
                  </a:txBody>
                  <a:tcPr/>
                </a:tc>
                <a:tc>
                  <a:txBody>
                    <a:bodyPr/>
                    <a:lstStyle/>
                    <a:p>
                      <a:endParaRPr lang="de-DE"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614653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6"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7"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1597546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419719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D66C1A96-471F-4572-B58C-26FEC1C65717}" type="slidenum">
              <a:rPr lang="de-DE" smtClean="0"/>
              <a:t>‹Nr.›</a:t>
            </a:fld>
            <a:endParaRPr lang="de-DE"/>
          </a:p>
        </p:txBody>
      </p:sp>
      <p:sp>
        <p:nvSpPr>
          <p:cNvPr id="6"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7"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graphicFrame>
        <p:nvGraphicFramePr>
          <p:cNvPr id="8" name="Tabelle 7"/>
          <p:cNvGraphicFramePr>
            <a:graphicFrameLocks noGrp="1"/>
          </p:cNvGraphicFramePr>
          <p:nvPr userDrawn="1">
            <p:extLst>
              <p:ext uri="{D42A27DB-BD31-4B8C-83A1-F6EECF244321}">
                <p14:modId xmlns:p14="http://schemas.microsoft.com/office/powerpoint/2010/main" val="3806730130"/>
              </p:ext>
            </p:extLst>
          </p:nvPr>
        </p:nvGraphicFramePr>
        <p:xfrm>
          <a:off x="1475656" y="2492896"/>
          <a:ext cx="6096000" cy="2966720"/>
        </p:xfrm>
        <a:graphic>
          <a:graphicData uri="http://schemas.openxmlformats.org/drawingml/2006/table">
            <a:tbl>
              <a:tblPr firstRow="1" bandRow="1">
                <a:tableStyleId>{8799B23B-EC83-4686-B30A-512413B5E67A}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endParaRPr lang="de-DE" dirty="0"/>
                    </a:p>
                  </a:txBody>
                  <a:tcPr/>
                </a:tc>
                <a:tc>
                  <a:txBody>
                    <a:bodyPr/>
                    <a:lstStyle/>
                    <a:p>
                      <a:endParaRPr lang="de-DE"/>
                    </a:p>
                  </a:txBody>
                  <a:tcPr/>
                </a:tc>
                <a:extLst>
                  <a:ext uri="{0D108BD9-81ED-4DB2-BD59-A6C34878D82A}">
                    <a16:rowId xmlns="" xmlns:a16="http://schemas.microsoft.com/office/drawing/2014/main" val="10000"/>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1"/>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2"/>
                  </a:ext>
                </a:extLst>
              </a:tr>
              <a:tr h="370840">
                <a:tc>
                  <a:txBody>
                    <a:bodyPr/>
                    <a:lstStyle/>
                    <a:p>
                      <a:endParaRPr lang="de-DE" dirty="0"/>
                    </a:p>
                  </a:txBody>
                  <a:tcPr/>
                </a:tc>
                <a:tc>
                  <a:txBody>
                    <a:bodyPr/>
                    <a:lstStyle/>
                    <a:p>
                      <a:endParaRPr lang="de-DE"/>
                    </a:p>
                  </a:txBody>
                  <a:tcPr/>
                </a:tc>
                <a:extLst>
                  <a:ext uri="{0D108BD9-81ED-4DB2-BD59-A6C34878D82A}">
                    <a16:rowId xmlns="" xmlns:a16="http://schemas.microsoft.com/office/drawing/2014/main" val="10003"/>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4"/>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5"/>
                  </a:ext>
                </a:extLst>
              </a:tr>
              <a:tr h="370840">
                <a:tc>
                  <a:txBody>
                    <a:bodyPr/>
                    <a:lstStyle/>
                    <a:p>
                      <a:endParaRPr lang="de-DE"/>
                    </a:p>
                  </a:txBody>
                  <a:tcPr/>
                </a:tc>
                <a:tc>
                  <a:txBody>
                    <a:bodyPr/>
                    <a:lstStyle/>
                    <a:p>
                      <a:endParaRPr lang="de-DE"/>
                    </a:p>
                  </a:txBody>
                  <a:tcPr/>
                </a:tc>
                <a:extLst>
                  <a:ext uri="{0D108BD9-81ED-4DB2-BD59-A6C34878D82A}">
                    <a16:rowId xmlns="" xmlns:a16="http://schemas.microsoft.com/office/drawing/2014/main" val="10006"/>
                  </a:ext>
                </a:extLst>
              </a:tr>
              <a:tr h="370840">
                <a:tc>
                  <a:txBody>
                    <a:bodyPr/>
                    <a:lstStyle/>
                    <a:p>
                      <a:endParaRPr lang="de-DE"/>
                    </a:p>
                  </a:txBody>
                  <a:tcPr/>
                </a:tc>
                <a:tc>
                  <a:txBody>
                    <a:bodyPr/>
                    <a:lstStyle/>
                    <a:p>
                      <a:endParaRPr lang="de-DE"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72901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r ohne BuG-Logo">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pic>
        <p:nvPicPr>
          <p:cNvPr id="7" name="Picture 3" descr="\\10.22.209.205\Home$\sseverin\Dokumente\aktuell\Vorlagen\Logoleis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848" y="5920384"/>
            <a:ext cx="7218552" cy="40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437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eer mit kleinem BuG-Logo">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pic>
        <p:nvPicPr>
          <p:cNvPr id="7" name="Picture 3" descr="\\10.22.209.205\Home$\sseverin\Dokumente\aktuell\Vorlagen\Logoleis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848" y="5920384"/>
            <a:ext cx="7218552" cy="40491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P-BuG Logo.JPG"/>
          <p:cNvPicPr>
            <a:picLocks noChangeAspect="1"/>
          </p:cNvPicPr>
          <p:nvPr userDrawn="1"/>
        </p:nvPicPr>
        <p:blipFill>
          <a:blip r:embed="rId3" cstate="print">
            <a:clrChange>
              <a:clrFrom>
                <a:srgbClr val="FDFDFD"/>
              </a:clrFrom>
              <a:clrTo>
                <a:srgbClr val="FDFDFD">
                  <a:alpha val="0"/>
                </a:srgbClr>
              </a:clrTo>
            </a:clrChange>
          </a:blip>
          <a:srcRect t="10427"/>
          <a:stretch>
            <a:fillRect/>
          </a:stretch>
        </p:blipFill>
        <p:spPr>
          <a:xfrm>
            <a:off x="6239207" y="116632"/>
            <a:ext cx="2915816" cy="1462853"/>
          </a:xfrm>
          <a:prstGeom prst="rect">
            <a:avLst/>
          </a:prstGeom>
        </p:spPr>
      </p:pic>
    </p:spTree>
    <p:extLst>
      <p:ext uri="{BB962C8B-B14F-4D97-AF65-F5344CB8AC3E}">
        <p14:creationId xmlns:p14="http://schemas.microsoft.com/office/powerpoint/2010/main" val="2043941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ohne Trägerlogos">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
        <p:nvSpPr>
          <p:cNvPr id="7"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pic>
        <p:nvPicPr>
          <p:cNvPr id="8" name="Grafik 7" descr="LP-BuG Logo.JPG"/>
          <p:cNvPicPr>
            <a:picLocks noChangeAspect="1"/>
          </p:cNvPicPr>
          <p:nvPr userDrawn="1"/>
        </p:nvPicPr>
        <p:blipFill>
          <a:blip r:embed="rId2"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
        <p:nvSpPr>
          <p:cNvPr id="9" name="Inhaltsplatzhalter 2"/>
          <p:cNvSpPr>
            <a:spLocks noGrp="1"/>
          </p:cNvSpPr>
          <p:nvPr>
            <p:ph idx="1"/>
          </p:nvPr>
        </p:nvSpPr>
        <p:spPr>
          <a:xfrm>
            <a:off x="457200" y="2348881"/>
            <a:ext cx="8229600" cy="3312368"/>
          </a:xfrm>
          <a:prstGeom prst="rect">
            <a:avLst/>
          </a:prstGeom>
        </p:spPr>
        <p:txBody>
          <a:bodyPr/>
          <a:lstStyle>
            <a:lvl1pPr marL="0" indent="0">
              <a:buNone/>
              <a:defRPr/>
            </a:lvl1pPr>
          </a:lstStyle>
          <a:p>
            <a:pPr lvl="0"/>
            <a:endParaRPr lang="de-DE" dirty="0"/>
          </a:p>
        </p:txBody>
      </p:sp>
    </p:spTree>
    <p:extLst>
      <p:ext uri="{BB962C8B-B14F-4D97-AF65-F5344CB8AC3E}">
        <p14:creationId xmlns:p14="http://schemas.microsoft.com/office/powerpoint/2010/main" val="2693979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nur Fußzeile ohne Logos">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1439966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und Titel rechts">
    <p:spTree>
      <p:nvGrpSpPr>
        <p:cNvPr id="1" name=""/>
        <p:cNvGrpSpPr/>
        <p:nvPr/>
      </p:nvGrpSpPr>
      <p:grpSpPr>
        <a:xfrm>
          <a:off x="0" y="0"/>
          <a:ext cx="0" cy="0"/>
          <a:chOff x="0" y="0"/>
          <a:chExt cx="0" cy="0"/>
        </a:xfrm>
      </p:grpSpPr>
      <p:sp>
        <p:nvSpPr>
          <p:cNvPr id="11" name="Datumsplatzhalter 10"/>
          <p:cNvSpPr>
            <a:spLocks noGrp="1"/>
          </p:cNvSpPr>
          <p:nvPr>
            <p:ph type="dt" sz="half" idx="10"/>
          </p:nvPr>
        </p:nvSpPr>
        <p:spPr/>
        <p:txBody>
          <a:bodyPr/>
          <a:lstStyle/>
          <a:p>
            <a:r>
              <a:rPr lang="de-DE">
                <a:solidFill>
                  <a:prstClr val="black">
                    <a:tint val="75000"/>
                  </a:prstClr>
                </a:solidFill>
              </a:rPr>
              <a:t>BuG 2017 – 2022</a:t>
            </a:r>
            <a:endParaRPr lang="de-DE" dirty="0">
              <a:solidFill>
                <a:prstClr val="black">
                  <a:tint val="75000"/>
                </a:prstClr>
              </a:solidFill>
            </a:endParaRPr>
          </a:p>
        </p:txBody>
      </p:sp>
      <p:sp>
        <p:nvSpPr>
          <p:cNvPr id="12" name="Fußzeilenplatzhalter 11"/>
          <p:cNvSpPr>
            <a:spLocks noGrp="1"/>
          </p:cNvSpPr>
          <p:nvPr>
            <p:ph type="ftr" sz="quarter" idx="11"/>
          </p:nvPr>
        </p:nvSpPr>
        <p:spPr/>
        <p:txBody>
          <a:bodyPr/>
          <a:lstStyle/>
          <a:p>
            <a:r>
              <a:rPr lang="de-DE">
                <a:solidFill>
                  <a:prstClr val="black">
                    <a:tint val="75000"/>
                  </a:prstClr>
                </a:solidFill>
              </a:rPr>
              <a:t>Susanne Severin, BuG-Landeskoordinatorin</a:t>
            </a:r>
            <a:endParaRPr lang="de-DE" dirty="0">
              <a:solidFill>
                <a:prstClr val="black">
                  <a:tint val="75000"/>
                </a:prstClr>
              </a:solidFill>
            </a:endParaRPr>
          </a:p>
        </p:txBody>
      </p:sp>
      <p:sp>
        <p:nvSpPr>
          <p:cNvPr id="13" name="Foliennummernplatzhalter 12"/>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17" name="Inhaltsplatzhalter 2"/>
          <p:cNvSpPr>
            <a:spLocks noGrp="1"/>
          </p:cNvSpPr>
          <p:nvPr>
            <p:ph idx="1"/>
          </p:nvPr>
        </p:nvSpPr>
        <p:spPr>
          <a:xfrm>
            <a:off x="6084168" y="3284984"/>
            <a:ext cx="2736304" cy="864097"/>
          </a:xfrm>
          <a:prstGeom prst="rect">
            <a:avLst/>
          </a:prstGeom>
        </p:spPr>
        <p:txBody>
          <a:bodyPr>
            <a:normAutofit/>
          </a:bodyPr>
          <a:lstStyle>
            <a:lvl1pPr marL="0" indent="0" algn="ctr">
              <a:buNone/>
              <a:defRPr sz="2800" b="1">
                <a:solidFill>
                  <a:srgbClr val="00B050"/>
                </a:solidFill>
              </a:defRPr>
            </a:lvl1pPr>
          </a:lstStyle>
          <a:p>
            <a:pPr lvl="0"/>
            <a:endParaRPr lang="de-DE" dirty="0"/>
          </a:p>
        </p:txBody>
      </p:sp>
      <p:sp>
        <p:nvSpPr>
          <p:cNvPr id="18" name="Inhaltsplatzhalter 2"/>
          <p:cNvSpPr>
            <a:spLocks noGrp="1"/>
          </p:cNvSpPr>
          <p:nvPr>
            <p:ph idx="13"/>
          </p:nvPr>
        </p:nvSpPr>
        <p:spPr>
          <a:xfrm>
            <a:off x="539552" y="692697"/>
            <a:ext cx="4248472" cy="4968552"/>
          </a:xfrm>
          <a:prstGeom prst="rect">
            <a:avLst/>
          </a:prstGeom>
        </p:spPr>
        <p:txBody>
          <a:bodyPr>
            <a:normAutofit/>
          </a:bodyPr>
          <a:lstStyle>
            <a:lvl1pPr marL="0" indent="0" algn="ctr">
              <a:buNone/>
              <a:defRPr sz="2800" b="1">
                <a:solidFill>
                  <a:schemeClr val="tx1"/>
                </a:solidFill>
              </a:defRPr>
            </a:lvl1pPr>
          </a:lstStyle>
          <a:p>
            <a:pPr lvl="0"/>
            <a:endParaRPr lang="de-DE" dirty="0"/>
          </a:p>
        </p:txBody>
      </p:sp>
    </p:spTree>
    <p:extLst>
      <p:ext uri="{BB962C8B-B14F-4D97-AF65-F5344CB8AC3E}">
        <p14:creationId xmlns:p14="http://schemas.microsoft.com/office/powerpoint/2010/main" val="41258408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47007"/>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3997758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folie ohne Trägerlogo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247007"/>
            <a:ext cx="7772400" cy="1470025"/>
          </a:xfrm>
          <a:prstGeom prst="rect">
            <a:avLst/>
          </a:prstGeom>
        </p:spPr>
        <p:txBody>
          <a:bodyPr/>
          <a:lstStyle/>
          <a:p>
            <a:r>
              <a:rPr lang="de-DE" dirty="0"/>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pic>
        <p:nvPicPr>
          <p:cNvPr id="9" name="Grafik 8" descr="LP-BuG Logo.JPG"/>
          <p:cNvPicPr>
            <a:picLocks noChangeAspect="1"/>
          </p:cNvPicPr>
          <p:nvPr userDrawn="1"/>
        </p:nvPicPr>
        <p:blipFill>
          <a:blip r:embed="rId2"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Tree>
    <p:extLst>
      <p:ext uri="{BB962C8B-B14F-4D97-AF65-F5344CB8AC3E}">
        <p14:creationId xmlns:p14="http://schemas.microsoft.com/office/powerpoint/2010/main" val="3987375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3153634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258816" cy="1642194"/>
          </a:xfrm>
          <a:prstGeom prst="rect">
            <a:avLst/>
          </a:prstGeom>
        </p:spPr>
        <p:txBody>
          <a:bodyPr/>
          <a:lstStyle/>
          <a:p>
            <a:r>
              <a:rPr lang="de-DE" dirty="0"/>
              <a:t>Titelmasterformat durch Klicken bearbeiten</a:t>
            </a:r>
          </a:p>
        </p:txBody>
      </p:sp>
      <p:sp>
        <p:nvSpPr>
          <p:cNvPr id="3" name="Inhaltsplatzhalter 2"/>
          <p:cNvSpPr>
            <a:spLocks noGrp="1"/>
          </p:cNvSpPr>
          <p:nvPr>
            <p:ph sz="half" idx="1"/>
          </p:nvPr>
        </p:nvSpPr>
        <p:spPr>
          <a:xfrm>
            <a:off x="457200" y="2348881"/>
            <a:ext cx="4038600" cy="331236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2348879"/>
            <a:ext cx="4038600" cy="33123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648334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235719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996952"/>
            <a:ext cx="4040188" cy="28083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234888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996952"/>
            <a:ext cx="4041775" cy="28083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10"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11" name="Fußzeilenplatzhalter 4"/>
          <p:cNvSpPr>
            <a:spLocks noGrp="1"/>
          </p:cNvSpPr>
          <p:nvPr>
            <p:ph type="ftr" sz="quarter" idx="14"/>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417757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D66C1A96-471F-4572-B58C-26FEC1C65717}" type="slidenum">
              <a:rPr lang="de-DE" smtClean="0"/>
              <a:t>‹Nr.›</a:t>
            </a:fld>
            <a:endParaRPr lang="de-DE"/>
          </a:p>
        </p:txBody>
      </p:sp>
      <p:sp>
        <p:nvSpPr>
          <p:cNvPr id="6"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7"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3417160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348881"/>
            <a:ext cx="5111750" cy="33123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1"/>
            <a:ext cx="3008313" cy="422614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2413454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446438"/>
            <a:ext cx="5486400" cy="566738"/>
          </a:xfrm>
          <a:prstGeom prst="rect">
            <a:avLst/>
          </a:prstGeom>
        </p:spPr>
        <p:txBody>
          <a:bodyPr anchor="b"/>
          <a:lstStyle>
            <a:lvl1pPr algn="l">
              <a:defRPr sz="2000" b="1"/>
            </a:lvl1pPr>
          </a:lstStyle>
          <a:p>
            <a:r>
              <a:rPr lang="de-DE" dirty="0"/>
              <a:t>Titelmasterformat durch Klicken bearbeiten</a:t>
            </a:r>
          </a:p>
        </p:txBody>
      </p:sp>
      <p:sp>
        <p:nvSpPr>
          <p:cNvPr id="3" name="Bildplatzhalter 2"/>
          <p:cNvSpPr>
            <a:spLocks noGrp="1"/>
          </p:cNvSpPr>
          <p:nvPr>
            <p:ph type="pic" idx="1"/>
          </p:nvPr>
        </p:nvSpPr>
        <p:spPr>
          <a:xfrm>
            <a:off x="1792288" y="2276871"/>
            <a:ext cx="5486400" cy="208823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013176"/>
            <a:ext cx="5486400" cy="7200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8" name="Datumsplatzhalter 3"/>
          <p:cNvSpPr>
            <a:spLocks noGrp="1"/>
          </p:cNvSpPr>
          <p:nvPr>
            <p:ph type="dt" sz="half" idx="13"/>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9"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5390888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2276873"/>
            <a:ext cx="8229600" cy="3312368"/>
          </a:xfrm>
          <a:prstGeom prst="rect">
            <a:avLst/>
          </a:prstGeo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2497096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76873"/>
            <a:ext cx="2057400" cy="3312368"/>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276873"/>
            <a:ext cx="6019800" cy="3312368"/>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sp>
        <p:nvSpPr>
          <p:cNvPr id="7"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8"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Tree>
    <p:extLst>
      <p:ext uri="{BB962C8B-B14F-4D97-AF65-F5344CB8AC3E}">
        <p14:creationId xmlns:p14="http://schemas.microsoft.com/office/powerpoint/2010/main" val="36684162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p:cNvSpPr>
            <a:spLocks noGrp="1"/>
          </p:cNvSpPr>
          <p:nvPr>
            <p:ph type="dt" sz="half" idx="10"/>
          </p:nvPr>
        </p:nvSpPr>
        <p:spPr/>
        <p:txBody>
          <a:bodyPr/>
          <a:lstStyle/>
          <a:p>
            <a:r>
              <a:rPr lang="de-DE">
                <a:solidFill>
                  <a:prstClr val="black">
                    <a:tint val="75000"/>
                  </a:prstClr>
                </a:solidFill>
              </a:rPr>
              <a:t>BuG 2013 - 2018</a:t>
            </a:r>
            <a:endParaRPr lang="de-DE" dirty="0">
              <a:solidFill>
                <a:prstClr val="black">
                  <a:tint val="75000"/>
                </a:prstClr>
              </a:solidFill>
            </a:endParaRPr>
          </a:p>
        </p:txBody>
      </p:sp>
      <p:sp>
        <p:nvSpPr>
          <p:cNvPr id="10" name="Foliennummernplatzhalter 9"/>
          <p:cNvSpPr>
            <a:spLocks noGrp="1"/>
          </p:cNvSpPr>
          <p:nvPr>
            <p:ph type="sldNum" sz="quarter" idx="12"/>
          </p:nvPr>
        </p:nvSpPr>
        <p:spPr/>
        <p:txBody>
          <a:bodyPr/>
          <a:lstStyle/>
          <a:p>
            <a:endParaRPr lang="de-DE" dirty="0">
              <a:solidFill>
                <a:prstClr val="black">
                  <a:tint val="75000"/>
                </a:prstClr>
              </a:solidFill>
            </a:endParaRPr>
          </a:p>
        </p:txBody>
      </p:sp>
      <p:sp>
        <p:nvSpPr>
          <p:cNvPr id="9" name="Fußzeilenplatzhalter 8"/>
          <p:cNvSpPr>
            <a:spLocks noGrp="1"/>
          </p:cNvSpPr>
          <p:nvPr>
            <p:ph type="ftr" sz="quarter" idx="11"/>
          </p:nvPr>
        </p:nvSpPr>
        <p:spPr/>
        <p:txBody>
          <a:bodyPr/>
          <a:lstStyle/>
          <a:p>
            <a:r>
              <a:rPr lang="de-DE">
                <a:solidFill>
                  <a:prstClr val="black">
                    <a:tint val="75000"/>
                  </a:prstClr>
                </a:solidFill>
              </a:rPr>
              <a:t>Susanne Severin, Landeskoordinatorin</a:t>
            </a:r>
            <a:endParaRPr lang="de-DE" dirty="0">
              <a:solidFill>
                <a:prstClr val="black">
                  <a:tint val="75000"/>
                </a:prstClr>
              </a:solidFill>
            </a:endParaRPr>
          </a:p>
        </p:txBody>
      </p:sp>
    </p:spTree>
    <p:extLst>
      <p:ext uri="{BB962C8B-B14F-4D97-AF65-F5344CB8AC3E}">
        <p14:creationId xmlns:p14="http://schemas.microsoft.com/office/powerpoint/2010/main" val="3775641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‹Nr.›</a:t>
            </a:fld>
            <a:endParaRPr lang="de-DE"/>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Tree>
    <p:extLst>
      <p:ext uri="{BB962C8B-B14F-4D97-AF65-F5344CB8AC3E}">
        <p14:creationId xmlns:p14="http://schemas.microsoft.com/office/powerpoint/2010/main" val="238442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ohne BuG-Logo">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‹Nr.›</a:t>
            </a:fld>
            <a:endParaRPr lang="de-DE"/>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pic>
        <p:nvPicPr>
          <p:cNvPr id="7" name="Picture 3" descr="\\10.22.209.205\Home$\sseverin\Dokumente\aktuell\Vorlagen\Logoleis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848" y="5920384"/>
            <a:ext cx="7218552" cy="40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mit kleinem BuG-Logo">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‹Nr.›</a:t>
            </a:fld>
            <a:endParaRPr lang="de-DE"/>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pic>
        <p:nvPicPr>
          <p:cNvPr id="7" name="Picture 3" descr="\\10.22.209.205\Home$\sseverin\Dokumente\aktuell\Vorlagen\Logoleis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3848" y="5920384"/>
            <a:ext cx="7218552" cy="40491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descr="LP-BuG Logo.JPG"/>
          <p:cNvPicPr>
            <a:picLocks noChangeAspect="1"/>
          </p:cNvPicPr>
          <p:nvPr userDrawn="1"/>
        </p:nvPicPr>
        <p:blipFill>
          <a:blip r:embed="rId3" cstate="print">
            <a:clrChange>
              <a:clrFrom>
                <a:srgbClr val="FDFDFD"/>
              </a:clrFrom>
              <a:clrTo>
                <a:srgbClr val="FDFDFD">
                  <a:alpha val="0"/>
                </a:srgbClr>
              </a:clrTo>
            </a:clrChange>
          </a:blip>
          <a:srcRect t="10427"/>
          <a:stretch>
            <a:fillRect/>
          </a:stretch>
        </p:blipFill>
        <p:spPr>
          <a:xfrm>
            <a:off x="6239207" y="116632"/>
            <a:ext cx="2915816" cy="1462853"/>
          </a:xfrm>
          <a:prstGeom prst="rect">
            <a:avLst/>
          </a:prstGeom>
        </p:spPr>
      </p:pic>
    </p:spTree>
    <p:extLst>
      <p:ext uri="{BB962C8B-B14F-4D97-AF65-F5344CB8AC3E}">
        <p14:creationId xmlns:p14="http://schemas.microsoft.com/office/powerpoint/2010/main" val="2640055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hne Trägerlogos">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‹Nr.›</a:t>
            </a:fld>
            <a:endParaRPr lang="de-DE"/>
          </a:p>
        </p:txBody>
      </p:sp>
      <p:sp>
        <p:nvSpPr>
          <p:cNvPr id="5"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6"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
        <p:nvSpPr>
          <p:cNvPr id="7" name="Titel 1"/>
          <p:cNvSpPr>
            <a:spLocks noGrp="1"/>
          </p:cNvSpPr>
          <p:nvPr>
            <p:ph type="title"/>
          </p:nvPr>
        </p:nvSpPr>
        <p:spPr>
          <a:xfrm>
            <a:off x="457200" y="701824"/>
            <a:ext cx="4330824" cy="1143000"/>
          </a:xfrm>
          <a:prstGeom prst="rect">
            <a:avLst/>
          </a:prstGeom>
        </p:spPr>
        <p:txBody>
          <a:bodyPr/>
          <a:lstStyle/>
          <a:p>
            <a:r>
              <a:rPr lang="de-DE"/>
              <a:t>Titelmasterformat durch Klicken bearbeiten</a:t>
            </a:r>
          </a:p>
        </p:txBody>
      </p:sp>
      <p:pic>
        <p:nvPicPr>
          <p:cNvPr id="8" name="Grafik 7" descr="LP-BuG Logo.JPG"/>
          <p:cNvPicPr>
            <a:picLocks noChangeAspect="1"/>
          </p:cNvPicPr>
          <p:nvPr userDrawn="1"/>
        </p:nvPicPr>
        <p:blipFill>
          <a:blip r:embed="rId2"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
        <p:nvSpPr>
          <p:cNvPr id="9" name="Inhaltsplatzhalter 2"/>
          <p:cNvSpPr>
            <a:spLocks noGrp="1"/>
          </p:cNvSpPr>
          <p:nvPr>
            <p:ph idx="1"/>
          </p:nvPr>
        </p:nvSpPr>
        <p:spPr>
          <a:xfrm>
            <a:off x="457200" y="2348881"/>
            <a:ext cx="8229600" cy="3312368"/>
          </a:xfrm>
          <a:prstGeom prst="rect">
            <a:avLst/>
          </a:prstGeom>
        </p:spPr>
        <p:txBody>
          <a:bodyPr/>
          <a:lstStyle>
            <a:lvl1pPr marL="0" indent="0">
              <a:buNone/>
              <a:defRPr/>
            </a:lvl1pPr>
          </a:lstStyle>
          <a:p>
            <a:pPr lvl="0"/>
            <a:endParaRPr lang="de-DE" dirty="0"/>
          </a:p>
        </p:txBody>
      </p:sp>
    </p:spTree>
    <p:extLst>
      <p:ext uri="{BB962C8B-B14F-4D97-AF65-F5344CB8AC3E}">
        <p14:creationId xmlns:p14="http://schemas.microsoft.com/office/powerpoint/2010/main" val="417059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4.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2.jpe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1.jpe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theme" Target="../theme/theme3.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BuG 2017 – 2022</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Susanne Severin, BuG-Landeskoordinatorin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C1A96-471F-4572-B58C-26FEC1C65717}" type="slidenum">
              <a:rPr lang="de-DE" smtClean="0"/>
              <a:t>‹Nr.›</a:t>
            </a:fld>
            <a:endParaRPr lang="de-DE"/>
          </a:p>
        </p:txBody>
      </p:sp>
      <p:pic>
        <p:nvPicPr>
          <p:cNvPr id="7" name="Grafik 6" descr="LP-BuG Logo.JPG"/>
          <p:cNvPicPr>
            <a:picLocks noChangeAspect="1"/>
          </p:cNvPicPr>
          <p:nvPr userDrawn="1"/>
        </p:nvPicPr>
        <p:blipFill>
          <a:blip r:embed="rId23"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
        <p:nvSpPr>
          <p:cNvPr id="10" name="Titelplatzhalter 1"/>
          <p:cNvSpPr>
            <a:spLocks noGrp="1"/>
          </p:cNvSpPr>
          <p:nvPr>
            <p:ph type="title"/>
          </p:nvPr>
        </p:nvSpPr>
        <p:spPr>
          <a:xfrm>
            <a:off x="457200" y="274638"/>
            <a:ext cx="4330824" cy="1714202"/>
          </a:xfrm>
          <a:prstGeom prst="rect">
            <a:avLst/>
          </a:prstGeom>
        </p:spPr>
        <p:txBody>
          <a:bodyPr vert="horz" lIns="91440" tIns="45720" rIns="91440" bIns="45720" rtlCol="0" anchor="ctr">
            <a:normAutofit/>
          </a:bodyPr>
          <a:lstStyle/>
          <a:p>
            <a:endParaRPr lang="de-DE" dirty="0"/>
          </a:p>
        </p:txBody>
      </p:sp>
      <p:sp>
        <p:nvSpPr>
          <p:cNvPr id="11" name="Textplatzhalter 2"/>
          <p:cNvSpPr>
            <a:spLocks noGrp="1"/>
          </p:cNvSpPr>
          <p:nvPr>
            <p:ph type="body" idx="1"/>
          </p:nvPr>
        </p:nvSpPr>
        <p:spPr>
          <a:xfrm>
            <a:off x="457200" y="2348880"/>
            <a:ext cx="8229600" cy="331236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8" name="Gruppieren 7"/>
          <p:cNvGrpSpPr/>
          <p:nvPr userDrawn="1"/>
        </p:nvGrpSpPr>
        <p:grpSpPr>
          <a:xfrm>
            <a:off x="1257137" y="5869011"/>
            <a:ext cx="6659879" cy="368301"/>
            <a:chOff x="0" y="0"/>
            <a:chExt cx="6660107" cy="368489"/>
          </a:xfrm>
        </p:grpSpPr>
        <p:pic>
          <p:nvPicPr>
            <p:cNvPr id="9" name="Grafik 8"/>
            <p:cNvPicPr>
              <a:picLocks noChangeAspect="1"/>
            </p:cNvPicPr>
            <p:nvPr userDrawn="1"/>
          </p:nvPicPr>
          <p:blipFill rotWithShape="1">
            <a:blip r:embed="rId24" cstate="print">
              <a:extLst>
                <a:ext uri="{28A0092B-C50C-407E-A947-70E740481C1C}">
                  <a14:useLocalDpi xmlns:a14="http://schemas.microsoft.com/office/drawing/2010/main" val="0"/>
                </a:ext>
              </a:extLst>
            </a:blip>
            <a:srcRect t="4590" r="-448" b="4157"/>
            <a:stretch/>
          </p:blipFill>
          <p:spPr bwMode="auto">
            <a:xfrm>
              <a:off x="5145206" y="0"/>
              <a:ext cx="1514901" cy="361665"/>
            </a:xfrm>
            <a:prstGeom prst="rect">
              <a:avLst/>
            </a:prstGeom>
            <a:ln>
              <a:noFill/>
            </a:ln>
            <a:extLst>
              <a:ext uri="{53640926-AAD7-44D8-BBD7-CCE9431645EC}">
                <a14:shadowObscured xmlns:a14="http://schemas.microsoft.com/office/drawing/2010/main"/>
              </a:ext>
            </a:extLst>
          </p:spPr>
        </p:pic>
        <p:pic>
          <p:nvPicPr>
            <p:cNvPr id="12" name="Grafik 1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179928" y="6824"/>
              <a:ext cx="1753738" cy="361665"/>
            </a:xfrm>
            <a:prstGeom prst="rect">
              <a:avLst/>
            </a:prstGeom>
          </p:spPr>
        </p:pic>
        <p:pic>
          <p:nvPicPr>
            <p:cNvPr id="13" name="Grafik 1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3707" y="6824"/>
              <a:ext cx="1760562" cy="361665"/>
            </a:xfrm>
            <a:prstGeom prst="rect">
              <a:avLst/>
            </a:prstGeom>
          </p:spPr>
        </p:pic>
        <p:pic>
          <p:nvPicPr>
            <p:cNvPr id="14" name="Grafik 1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0" y="0"/>
              <a:ext cx="1023582" cy="361665"/>
            </a:xfrm>
            <a:prstGeom prst="rect">
              <a:avLst/>
            </a:prstGeom>
          </p:spPr>
        </p:pic>
      </p:grpSp>
    </p:spTree>
    <p:extLst>
      <p:ext uri="{BB962C8B-B14F-4D97-AF65-F5344CB8AC3E}">
        <p14:creationId xmlns:p14="http://schemas.microsoft.com/office/powerpoint/2010/main" val="76861648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3" r:id="rId3"/>
    <p:sldLayoutId id="2147483654" r:id="rId4"/>
    <p:sldLayoutId id="2147483662" r:id="rId5"/>
    <p:sldLayoutId id="2147483655" r:id="rId6"/>
    <p:sldLayoutId id="2147483667" r:id="rId7"/>
    <p:sldLayoutId id="2147483668" r:id="rId8"/>
    <p:sldLayoutId id="2147483664" r:id="rId9"/>
    <p:sldLayoutId id="2147483665" r:id="rId10"/>
    <p:sldLayoutId id="2147483666" r:id="rId11"/>
    <p:sldLayoutId id="2147483649" r:id="rId12"/>
    <p:sldLayoutId id="2147483669" r:id="rId13"/>
    <p:sldLayoutId id="2147483651" r:id="rId14"/>
    <p:sldLayoutId id="2147483652" r:id="rId15"/>
    <p:sldLayoutId id="2147483653" r:id="rId16"/>
    <p:sldLayoutId id="2147483656" r:id="rId17"/>
    <p:sldLayoutId id="2147483657" r:id="rId18"/>
    <p:sldLayoutId id="2147483658" r:id="rId19"/>
    <p:sldLayoutId id="2147483659" r:id="rId20"/>
    <p:sldLayoutId id="2147483673" r:id="rId21"/>
  </p:sldLayoutIdLst>
  <p:timing>
    <p:tnLst>
      <p:par>
        <p:cTn id="1" dur="indefinite" restart="never" nodeType="tmRoot"/>
      </p:par>
    </p:tnLst>
  </p:timing>
  <p:hf hdr="0"/>
  <p:txStyles>
    <p:titleStyle>
      <a:lvl1pPr algn="ctr" defTabSz="914400" rtl="0" eaLnBrk="1" latinLnBrk="0" hangingPunct="1">
        <a:spcBef>
          <a:spcPct val="0"/>
        </a:spcBef>
        <a:buNone/>
        <a:defRPr sz="3200" b="1" kern="1200">
          <a:solidFill>
            <a:srgbClr val="00B05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pPr defTabSz="914290"/>
            <a:fld id="{5286C505-531B-4405-A588-2653821A9898}" type="datetimeFigureOut">
              <a:rPr lang="de-DE" smtClean="0">
                <a:solidFill>
                  <a:prstClr val="black">
                    <a:tint val="75000"/>
                  </a:prstClr>
                </a:solidFill>
              </a:rPr>
              <a:pPr defTabSz="914290"/>
              <a:t>09.02.2019</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pPr defTabSz="914290"/>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pPr defTabSz="914290"/>
            <a:fld id="{31A1E4C8-840A-48B0-90A6-E45BE180317A}" type="slidenum">
              <a:rPr lang="de-DE" smtClean="0">
                <a:solidFill>
                  <a:prstClr val="black">
                    <a:tint val="75000"/>
                  </a:prstClr>
                </a:solidFill>
              </a:rPr>
              <a:pPr defTabSz="914290"/>
              <a:t>‹Nr.›</a:t>
            </a:fld>
            <a:endParaRPr lang="de-DE">
              <a:solidFill>
                <a:prstClr val="black">
                  <a:tint val="75000"/>
                </a:prstClr>
              </a:solidFill>
            </a:endParaRPr>
          </a:p>
        </p:txBody>
      </p:sp>
    </p:spTree>
    <p:extLst>
      <p:ext uri="{BB962C8B-B14F-4D97-AF65-F5344CB8AC3E}">
        <p14:creationId xmlns:p14="http://schemas.microsoft.com/office/powerpoint/2010/main" val="3259291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78" r:id="rId12"/>
  </p:sldLayoutIdLst>
  <p:timing>
    <p:tnLst>
      <p:par>
        <p:cTn id="1" dur="indefinite" restart="never" nodeType="tmRoot"/>
      </p:par>
    </p:tnLst>
  </p:timing>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solidFill>
                  <a:prstClr val="black">
                    <a:tint val="75000"/>
                  </a:prstClr>
                </a:solidFill>
              </a:rPr>
              <a:t>BuG 2017 – 2022</a:t>
            </a:r>
            <a:endParaRPr lang="de-DE" dirty="0">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solidFill>
                  <a:prstClr val="black">
                    <a:tint val="75000"/>
                  </a:prstClr>
                </a:solidFill>
              </a:rPr>
              <a:t>Susanne Severin, BuG-Landeskoordinatorin</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C1A96-471F-4572-B58C-26FEC1C65717}" type="slidenum">
              <a:rPr lang="de-DE" smtClean="0">
                <a:solidFill>
                  <a:prstClr val="black">
                    <a:tint val="75000"/>
                  </a:prstClr>
                </a:solidFill>
              </a:rPr>
              <a:pPr/>
              <a:t>‹Nr.›</a:t>
            </a:fld>
            <a:endParaRPr lang="de-DE">
              <a:solidFill>
                <a:prstClr val="black">
                  <a:tint val="75000"/>
                </a:prstClr>
              </a:solidFill>
            </a:endParaRPr>
          </a:p>
        </p:txBody>
      </p:sp>
      <p:pic>
        <p:nvPicPr>
          <p:cNvPr id="7" name="Grafik 6" descr="LP-BuG Logo.JPG"/>
          <p:cNvPicPr>
            <a:picLocks noChangeAspect="1"/>
          </p:cNvPicPr>
          <p:nvPr userDrawn="1"/>
        </p:nvPicPr>
        <p:blipFill>
          <a:blip r:embed="rId23" cstate="print">
            <a:clrChange>
              <a:clrFrom>
                <a:srgbClr val="FDFDFD"/>
              </a:clrFrom>
              <a:clrTo>
                <a:srgbClr val="FDFDFD">
                  <a:alpha val="0"/>
                </a:srgbClr>
              </a:clrTo>
            </a:clrChange>
          </a:blip>
          <a:srcRect t="10427"/>
          <a:stretch>
            <a:fillRect/>
          </a:stretch>
        </p:blipFill>
        <p:spPr>
          <a:xfrm>
            <a:off x="4499992" y="0"/>
            <a:ext cx="4932040" cy="2474385"/>
          </a:xfrm>
          <a:prstGeom prst="rect">
            <a:avLst/>
          </a:prstGeom>
        </p:spPr>
      </p:pic>
      <p:sp>
        <p:nvSpPr>
          <p:cNvPr id="10" name="Titelplatzhalter 1"/>
          <p:cNvSpPr>
            <a:spLocks noGrp="1"/>
          </p:cNvSpPr>
          <p:nvPr>
            <p:ph type="title"/>
          </p:nvPr>
        </p:nvSpPr>
        <p:spPr>
          <a:xfrm>
            <a:off x="457200" y="274638"/>
            <a:ext cx="4330824" cy="1714202"/>
          </a:xfrm>
          <a:prstGeom prst="rect">
            <a:avLst/>
          </a:prstGeom>
        </p:spPr>
        <p:txBody>
          <a:bodyPr vert="horz" lIns="91440" tIns="45720" rIns="91440" bIns="45720" rtlCol="0" anchor="ctr">
            <a:normAutofit/>
          </a:bodyPr>
          <a:lstStyle/>
          <a:p>
            <a:endParaRPr lang="de-DE" dirty="0"/>
          </a:p>
        </p:txBody>
      </p:sp>
      <p:sp>
        <p:nvSpPr>
          <p:cNvPr id="11" name="Textplatzhalter 2"/>
          <p:cNvSpPr>
            <a:spLocks noGrp="1"/>
          </p:cNvSpPr>
          <p:nvPr>
            <p:ph type="body" idx="1"/>
          </p:nvPr>
        </p:nvSpPr>
        <p:spPr>
          <a:xfrm>
            <a:off x="457200" y="2348880"/>
            <a:ext cx="8229600" cy="331236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8" name="Gruppieren 7"/>
          <p:cNvGrpSpPr/>
          <p:nvPr userDrawn="1"/>
        </p:nvGrpSpPr>
        <p:grpSpPr>
          <a:xfrm>
            <a:off x="1257137" y="5869011"/>
            <a:ext cx="6659879" cy="368301"/>
            <a:chOff x="0" y="0"/>
            <a:chExt cx="6660107" cy="368489"/>
          </a:xfrm>
        </p:grpSpPr>
        <p:pic>
          <p:nvPicPr>
            <p:cNvPr id="9" name="Grafik 8"/>
            <p:cNvPicPr>
              <a:picLocks noChangeAspect="1"/>
            </p:cNvPicPr>
            <p:nvPr userDrawn="1"/>
          </p:nvPicPr>
          <p:blipFill rotWithShape="1">
            <a:blip r:embed="rId24" cstate="print">
              <a:extLst>
                <a:ext uri="{28A0092B-C50C-407E-A947-70E740481C1C}">
                  <a14:useLocalDpi xmlns:a14="http://schemas.microsoft.com/office/drawing/2010/main" val="0"/>
                </a:ext>
              </a:extLst>
            </a:blip>
            <a:srcRect t="4590" r="-448" b="4157"/>
            <a:stretch/>
          </p:blipFill>
          <p:spPr bwMode="auto">
            <a:xfrm>
              <a:off x="5145206" y="0"/>
              <a:ext cx="1514901" cy="361665"/>
            </a:xfrm>
            <a:prstGeom prst="rect">
              <a:avLst/>
            </a:prstGeom>
            <a:ln>
              <a:noFill/>
            </a:ln>
            <a:extLst>
              <a:ext uri="{53640926-AAD7-44D8-BBD7-CCE9431645EC}">
                <a14:shadowObscured xmlns:a14="http://schemas.microsoft.com/office/drawing/2010/main"/>
              </a:ext>
            </a:extLst>
          </p:spPr>
        </p:pic>
        <p:pic>
          <p:nvPicPr>
            <p:cNvPr id="12" name="Grafik 1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3179928" y="6824"/>
              <a:ext cx="1753738" cy="361665"/>
            </a:xfrm>
            <a:prstGeom prst="rect">
              <a:avLst/>
            </a:prstGeom>
          </p:spPr>
        </p:pic>
        <p:pic>
          <p:nvPicPr>
            <p:cNvPr id="13" name="Grafik 12"/>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3707" y="6824"/>
              <a:ext cx="1760562" cy="361665"/>
            </a:xfrm>
            <a:prstGeom prst="rect">
              <a:avLst/>
            </a:prstGeom>
          </p:spPr>
        </p:pic>
        <p:pic>
          <p:nvPicPr>
            <p:cNvPr id="14" name="Grafik 13"/>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0" y="0"/>
              <a:ext cx="1023582" cy="361665"/>
            </a:xfrm>
            <a:prstGeom prst="rect">
              <a:avLst/>
            </a:prstGeom>
          </p:spPr>
        </p:pic>
      </p:grpSp>
    </p:spTree>
    <p:extLst>
      <p:ext uri="{BB962C8B-B14F-4D97-AF65-F5344CB8AC3E}">
        <p14:creationId xmlns:p14="http://schemas.microsoft.com/office/powerpoint/2010/main" val="132134556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Lst>
  <p:timing>
    <p:tnLst>
      <p:par>
        <p:cTn id="1" dur="indefinite" restart="never" nodeType="tmRoot"/>
      </p:par>
    </p:tnLst>
  </p:timing>
  <p:hf hdr="0"/>
  <p:txStyles>
    <p:titleStyle>
      <a:lvl1pPr algn="ctr" defTabSz="914400" rtl="0" eaLnBrk="1" latinLnBrk="0" hangingPunct="1">
        <a:spcBef>
          <a:spcPct val="0"/>
        </a:spcBef>
        <a:buNone/>
        <a:defRPr sz="3200" b="1" kern="1200">
          <a:solidFill>
            <a:srgbClr val="00B05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3.xml"/><Relationship Id="rId5" Type="http://schemas.openxmlformats.org/officeDocument/2006/relationships/image" Target="../media/image16.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251520" y="701824"/>
            <a:ext cx="5040560" cy="1143000"/>
          </a:xfrm>
        </p:spPr>
        <p:txBody>
          <a:bodyPr>
            <a:normAutofit fontScale="90000"/>
          </a:bodyPr>
          <a:lstStyle/>
          <a:p>
            <a:r>
              <a:rPr lang="de-DE" dirty="0"/>
              <a:t>Partizipativ angelegte </a:t>
            </a:r>
            <a:br>
              <a:rPr lang="de-DE" dirty="0"/>
            </a:br>
            <a:r>
              <a:rPr lang="de-DE" dirty="0"/>
              <a:t>Leitbild- und Schulprogrammarbeit </a:t>
            </a:r>
            <a:br>
              <a:rPr lang="de-DE" dirty="0"/>
            </a:br>
            <a:r>
              <a:rPr lang="de-DE" dirty="0"/>
              <a:t>in der guten gesunden </a:t>
            </a:r>
            <a:r>
              <a:rPr lang="de-DE" dirty="0" smtClean="0"/>
              <a:t>Schule</a:t>
            </a:r>
            <a:endParaRPr lang="de-DE" dirty="0"/>
          </a:p>
        </p:txBody>
      </p:sp>
      <p:sp>
        <p:nvSpPr>
          <p:cNvPr id="2" name="Foliennummernplatzhalter 1"/>
          <p:cNvSpPr>
            <a:spLocks noGrp="1"/>
          </p:cNvSpPr>
          <p:nvPr>
            <p:ph type="sldNum" sz="quarter" idx="12"/>
          </p:nvPr>
        </p:nvSpPr>
        <p:spPr/>
        <p:txBody>
          <a:bodyPr/>
          <a:lstStyle/>
          <a:p>
            <a:fld id="{D66C1A96-471F-4572-B58C-26FEC1C65717}" type="slidenum">
              <a:rPr lang="de-DE" smtClean="0"/>
              <a:t>1</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pic>
        <p:nvPicPr>
          <p:cNvPr id="5122" name="Picture 2" descr="Ethik, Moral, Glaubwürdigkeit, Humanitä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204863"/>
            <a:ext cx="3600400" cy="36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780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r>
              <a:rPr lang="de-DE" smtClean="0"/>
              <a:t>BuG 2017 – 2022</a:t>
            </a:r>
            <a:endParaRPr lang="de-DE" dirty="0"/>
          </a:p>
        </p:txBody>
      </p:sp>
      <p:sp>
        <p:nvSpPr>
          <p:cNvPr id="6" name="Fußzeilenplatzhalter 5"/>
          <p:cNvSpPr>
            <a:spLocks noGrp="1"/>
          </p:cNvSpPr>
          <p:nvPr>
            <p:ph type="ftr" sz="quarter" idx="11"/>
          </p:nvPr>
        </p:nvSpPr>
        <p:spPr/>
        <p:txBody>
          <a:bodyPr/>
          <a:lstStyle/>
          <a:p>
            <a:r>
              <a:rPr lang="de-DE" smtClean="0"/>
              <a:t>Susanne Severin, BuG-Landeskoordinatorin</a:t>
            </a:r>
            <a:endParaRPr lang="de-DE" dirty="0"/>
          </a:p>
        </p:txBody>
      </p:sp>
      <p:sp>
        <p:nvSpPr>
          <p:cNvPr id="4" name="Foliennummernplatzhalter 3"/>
          <p:cNvSpPr>
            <a:spLocks noGrp="1"/>
          </p:cNvSpPr>
          <p:nvPr>
            <p:ph type="sldNum" sz="quarter" idx="12"/>
          </p:nvPr>
        </p:nvSpPr>
        <p:spPr/>
        <p:txBody>
          <a:bodyPr/>
          <a:lstStyle/>
          <a:p>
            <a:fld id="{D66C1A96-471F-4572-B58C-26FEC1C65717}" type="slidenum">
              <a:rPr lang="de-DE" smtClean="0"/>
              <a:t>10</a:t>
            </a:fld>
            <a:endParaRPr lang="de-DE"/>
          </a:p>
        </p:txBody>
      </p:sp>
      <p:sp>
        <p:nvSpPr>
          <p:cNvPr id="2" name="Titel 1"/>
          <p:cNvSpPr>
            <a:spLocks noGrp="1"/>
          </p:cNvSpPr>
          <p:nvPr>
            <p:ph type="title" idx="4294967295"/>
          </p:nvPr>
        </p:nvSpPr>
        <p:spPr>
          <a:xfrm>
            <a:off x="-180528" y="1553025"/>
            <a:ext cx="2830736" cy="1143000"/>
          </a:xfrm>
        </p:spPr>
        <p:txBody>
          <a:bodyPr>
            <a:normAutofit/>
          </a:bodyPr>
          <a:lstStyle/>
          <a:p>
            <a:pPr algn="r"/>
            <a:r>
              <a:rPr lang="de-DE" sz="3200" b="1" dirty="0" smtClean="0">
                <a:solidFill>
                  <a:srgbClr val="00B050"/>
                </a:solidFill>
              </a:rPr>
              <a:t>Methoden-</a:t>
            </a:r>
            <a:br>
              <a:rPr lang="de-DE" sz="3200" b="1" dirty="0" smtClean="0">
                <a:solidFill>
                  <a:srgbClr val="00B050"/>
                </a:solidFill>
              </a:rPr>
            </a:br>
            <a:r>
              <a:rPr lang="de-DE" sz="3200" b="1" dirty="0" err="1" smtClean="0">
                <a:solidFill>
                  <a:srgbClr val="00B050"/>
                </a:solidFill>
              </a:rPr>
              <a:t>beispiel</a:t>
            </a:r>
            <a:endParaRPr lang="de-DE" sz="3200" b="1" dirty="0">
              <a:solidFill>
                <a:srgbClr val="00B050"/>
              </a:solidFill>
            </a:endParaRPr>
          </a:p>
        </p:txBody>
      </p:sp>
      <p:graphicFrame>
        <p:nvGraphicFramePr>
          <p:cNvPr id="9" name="Diagramm 8"/>
          <p:cNvGraphicFramePr/>
          <p:nvPr>
            <p:extLst>
              <p:ext uri="{D42A27DB-BD31-4B8C-83A1-F6EECF244321}">
                <p14:modId xmlns:p14="http://schemas.microsoft.com/office/powerpoint/2010/main" val="2311570464"/>
              </p:ext>
            </p:extLst>
          </p:nvPr>
        </p:nvGraphicFramePr>
        <p:xfrm>
          <a:off x="354227" y="5453538"/>
          <a:ext cx="8466246" cy="799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ieren 14"/>
          <p:cNvGrpSpPr>
            <a:grpSpLocks noChangeAspect="1"/>
          </p:cNvGrpSpPr>
          <p:nvPr/>
        </p:nvGrpSpPr>
        <p:grpSpPr>
          <a:xfrm>
            <a:off x="2830736" y="276794"/>
            <a:ext cx="3482529" cy="3789839"/>
            <a:chOff x="6012160" y="260648"/>
            <a:chExt cx="2834457" cy="3084579"/>
          </a:xfrm>
        </p:grpSpPr>
        <p:sp>
          <p:nvSpPr>
            <p:cNvPr id="7" name="Rechteck 6"/>
            <p:cNvSpPr/>
            <p:nvPr/>
          </p:nvSpPr>
          <p:spPr>
            <a:xfrm>
              <a:off x="6012160" y="260648"/>
              <a:ext cx="2834457" cy="3084579"/>
            </a:xfrm>
            <a:prstGeom prst="rect">
              <a:avLst/>
            </a:prstGeom>
            <a:solidFill>
              <a:schemeClr val="tx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de-DE" sz="2200" b="1" dirty="0" smtClean="0"/>
                <a:t>Abi 2025: </a:t>
              </a:r>
              <a:r>
                <a:rPr lang="de-DE" sz="2200" b="1" dirty="0"/>
                <a:t>Rede der </a:t>
              </a:r>
              <a:r>
                <a:rPr lang="de-DE" sz="2200" b="1" dirty="0" smtClean="0"/>
                <a:t>Schülersprecher*innen </a:t>
              </a:r>
              <a:br>
                <a:rPr lang="de-DE" sz="2200" b="1" dirty="0" smtClean="0"/>
              </a:br>
              <a:r>
                <a:rPr lang="de-DE" sz="2200" b="1" dirty="0" smtClean="0"/>
                <a:t>und Elternvertreter*innen</a:t>
              </a:r>
              <a:endParaRPr lang="de-DE" sz="2200" b="1" dirty="0"/>
            </a:p>
          </p:txBody>
        </p:sp>
        <p:pic>
          <p:nvPicPr>
            <p:cNvPr id="10" name="Picture 2" descr="Schülerrede: Hannah Manz und Jan Niklas Latz"/>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2781" y="396305"/>
              <a:ext cx="13716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lternrede von Herrn Brückn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4333" y="1068017"/>
              <a:ext cx="1371600" cy="137160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hteck 11"/>
          <p:cNvSpPr/>
          <p:nvPr/>
        </p:nvSpPr>
        <p:spPr>
          <a:xfrm>
            <a:off x="345986" y="4221087"/>
            <a:ext cx="3960000" cy="118795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600"/>
              </a:spcBef>
            </a:pPr>
            <a:endParaRPr lang="de-DE" sz="2200" dirty="0" smtClean="0">
              <a:solidFill>
                <a:schemeClr val="tx1"/>
              </a:solidFill>
            </a:endParaRPr>
          </a:p>
          <a:p>
            <a:pPr algn="ctr">
              <a:spcBef>
                <a:spcPts val="600"/>
              </a:spcBef>
            </a:pPr>
            <a:r>
              <a:rPr lang="de-DE" sz="2200" dirty="0" smtClean="0">
                <a:solidFill>
                  <a:schemeClr val="tx1"/>
                </a:solidFill>
              </a:rPr>
              <a:t>Worauf </a:t>
            </a:r>
            <a:r>
              <a:rPr lang="de-DE" sz="2200" dirty="0">
                <a:solidFill>
                  <a:schemeClr val="tx1"/>
                </a:solidFill>
              </a:rPr>
              <a:t>bin ich stolz</a:t>
            </a:r>
            <a:r>
              <a:rPr lang="de-DE" sz="2200" dirty="0" smtClean="0">
                <a:solidFill>
                  <a:schemeClr val="tx1"/>
                </a:solidFill>
              </a:rPr>
              <a:t>?</a:t>
            </a:r>
            <a:endParaRPr lang="de-DE" sz="2200" dirty="0">
              <a:solidFill>
                <a:schemeClr val="tx1"/>
              </a:solidFill>
            </a:endParaRPr>
          </a:p>
        </p:txBody>
      </p:sp>
      <p:sp>
        <p:nvSpPr>
          <p:cNvPr id="13" name="Rechteck 12"/>
          <p:cNvSpPr/>
          <p:nvPr/>
        </p:nvSpPr>
        <p:spPr>
          <a:xfrm>
            <a:off x="4499992" y="4185216"/>
            <a:ext cx="3960000" cy="11880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600"/>
              </a:spcBef>
            </a:pPr>
            <a:r>
              <a:rPr lang="de-DE" sz="2200" dirty="0">
                <a:solidFill>
                  <a:schemeClr val="tx1"/>
                </a:solidFill>
              </a:rPr>
              <a:t>Was müssen wir unbedingt hinbekommen, damit solche Aussagen möglich werden?</a:t>
            </a:r>
          </a:p>
        </p:txBody>
      </p:sp>
      <p:sp>
        <p:nvSpPr>
          <p:cNvPr id="14" name="Textfeld 13"/>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
        <p:nvSpPr>
          <p:cNvPr id="16" name="Titel 1"/>
          <p:cNvSpPr txBox="1">
            <a:spLocks/>
          </p:cNvSpPr>
          <p:nvPr/>
        </p:nvSpPr>
        <p:spPr>
          <a:xfrm>
            <a:off x="6493792" y="1565920"/>
            <a:ext cx="2830736" cy="1143000"/>
          </a:xfrm>
          <a:prstGeom prst="rect">
            <a:avLst/>
          </a:prstGeom>
        </p:spPr>
        <p:txBody>
          <a:bodyPr vert="horz" lIns="91429" tIns="45715" rIns="91429" bIns="45715" rtlCol="0" anchor="ctr">
            <a:normAutofit fontScale="97500"/>
          </a:bodyPr>
          <a:lstStyle>
            <a:lvl1pPr algn="ctr" defTabSz="914290" rtl="0" eaLnBrk="1" latinLnBrk="0" hangingPunct="1">
              <a:spcBef>
                <a:spcPct val="0"/>
              </a:spcBef>
              <a:buNone/>
              <a:defRPr sz="4400" kern="1200">
                <a:solidFill>
                  <a:schemeClr val="tx1"/>
                </a:solidFill>
                <a:latin typeface="+mj-lt"/>
                <a:ea typeface="+mj-ea"/>
                <a:cs typeface="+mj-cs"/>
              </a:defRPr>
            </a:lvl1pPr>
          </a:lstStyle>
          <a:p>
            <a:pPr algn="l"/>
            <a:r>
              <a:rPr lang="de-DE" sz="3200" b="1" dirty="0" smtClean="0">
                <a:solidFill>
                  <a:srgbClr val="00B050"/>
                </a:solidFill>
              </a:rPr>
              <a:t>Leitbildarbeit</a:t>
            </a:r>
            <a:endParaRPr lang="de-DE" sz="3200" b="1" dirty="0">
              <a:solidFill>
                <a:srgbClr val="00B050"/>
              </a:solidFill>
            </a:endParaRPr>
          </a:p>
        </p:txBody>
      </p:sp>
    </p:spTree>
    <p:extLst>
      <p:ext uri="{BB962C8B-B14F-4D97-AF65-F5344CB8AC3E}">
        <p14:creationId xmlns:p14="http://schemas.microsoft.com/office/powerpoint/2010/main" val="9319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53" presetClass="entr" presetSubtype="16" fill="hold" grpId="1" nodeType="afterEffect">
                                  <p:stCondLst>
                                    <p:cond delay="100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1"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DE" dirty="0"/>
              <a:t>Weiteres Vorgehen</a:t>
            </a:r>
          </a:p>
        </p:txBody>
      </p:sp>
      <p:sp>
        <p:nvSpPr>
          <p:cNvPr id="6" name="Inhaltsplatzhalter 5"/>
          <p:cNvSpPr>
            <a:spLocks noGrp="1"/>
          </p:cNvSpPr>
          <p:nvPr>
            <p:ph idx="1"/>
          </p:nvPr>
        </p:nvSpPr>
        <p:spPr/>
        <p:txBody>
          <a:bodyPr>
            <a:noAutofit/>
          </a:bodyPr>
          <a:lstStyle/>
          <a:p>
            <a:r>
              <a:rPr lang="de-DE" dirty="0" smtClean="0"/>
              <a:t>alle Nennungen sammeln</a:t>
            </a:r>
            <a:endParaRPr lang="de-DE" dirty="0"/>
          </a:p>
          <a:p>
            <a:r>
              <a:rPr lang="de-DE" dirty="0" err="1" smtClean="0"/>
              <a:t>clustern</a:t>
            </a:r>
            <a:r>
              <a:rPr lang="de-DE" dirty="0" smtClean="0"/>
              <a:t> und Schwerpunkte setzen</a:t>
            </a:r>
            <a:endParaRPr lang="de-DE" dirty="0"/>
          </a:p>
          <a:p>
            <a:r>
              <a:rPr lang="de-DE" dirty="0" smtClean="0"/>
              <a:t>zusammenfassende Formulierungen entwickeln</a:t>
            </a:r>
            <a:endParaRPr lang="de-DE" dirty="0"/>
          </a:p>
          <a:p>
            <a:r>
              <a:rPr lang="de-DE" dirty="0" smtClean="0"/>
              <a:t>in </a:t>
            </a:r>
            <a:r>
              <a:rPr lang="de-DE" dirty="0"/>
              <a:t>einem </a:t>
            </a:r>
            <a:r>
              <a:rPr lang="de-DE" b="1" dirty="0" smtClean="0">
                <a:solidFill>
                  <a:srgbClr val="00B050"/>
                </a:solidFill>
              </a:rPr>
              <a:t>schuleigenen Qualitätstableau</a:t>
            </a:r>
            <a:r>
              <a:rPr lang="de-DE" dirty="0" smtClean="0"/>
              <a:t> strukturieren</a:t>
            </a:r>
            <a:endParaRPr lang="de-DE" dirty="0"/>
          </a:p>
          <a:p>
            <a:r>
              <a:rPr lang="de-DE" dirty="0" smtClean="0"/>
              <a:t>jede einzelne Formulierung weiter kollegial bearbeiten </a:t>
            </a:r>
            <a:endParaRPr lang="de-DE" dirty="0"/>
          </a:p>
          <a:p>
            <a:r>
              <a:rPr lang="de-DE" dirty="0" smtClean="0"/>
              <a:t>zu </a:t>
            </a:r>
            <a:r>
              <a:rPr lang="de-DE" dirty="0"/>
              <a:t>den </a:t>
            </a:r>
            <a:r>
              <a:rPr lang="de-DE" dirty="0" smtClean="0"/>
              <a:t>Q-Bereichen </a:t>
            </a:r>
            <a:r>
              <a:rPr lang="de-DE" b="1" dirty="0">
                <a:solidFill>
                  <a:srgbClr val="00B050"/>
                </a:solidFill>
              </a:rPr>
              <a:t>Indikatoren</a:t>
            </a:r>
            <a:r>
              <a:rPr lang="de-DE" dirty="0"/>
              <a:t> </a:t>
            </a:r>
            <a:r>
              <a:rPr lang="de-DE" dirty="0" smtClean="0"/>
              <a:t>entwickeln</a:t>
            </a:r>
            <a:endParaRPr lang="de-DE" dirty="0"/>
          </a:p>
          <a:p>
            <a:r>
              <a:rPr lang="de-DE" dirty="0"/>
              <a:t>zu den Q-Bereichen </a:t>
            </a:r>
            <a:r>
              <a:rPr lang="de-DE" b="1" dirty="0" smtClean="0">
                <a:solidFill>
                  <a:srgbClr val="00B050"/>
                </a:solidFill>
              </a:rPr>
              <a:t>Umsetzungsideen</a:t>
            </a:r>
            <a:r>
              <a:rPr lang="de-DE" dirty="0" smtClean="0"/>
              <a:t> entwickeln und erproben</a:t>
            </a:r>
            <a:endParaRPr lang="de-DE" dirty="0"/>
          </a:p>
        </p:txBody>
      </p:sp>
      <p:sp>
        <p:nvSpPr>
          <p:cNvPr id="2" name="Foliennummernplatzhalter 1"/>
          <p:cNvSpPr>
            <a:spLocks noGrp="1"/>
          </p:cNvSpPr>
          <p:nvPr>
            <p:ph type="sldNum" sz="quarter" idx="12"/>
          </p:nvPr>
        </p:nvSpPr>
        <p:spPr/>
        <p:txBody>
          <a:bodyPr/>
          <a:lstStyle/>
          <a:p>
            <a:fld id="{D66C1A96-471F-4572-B58C-26FEC1C65717}" type="slidenum">
              <a:rPr lang="de-DE" smtClean="0">
                <a:solidFill>
                  <a:prstClr val="black">
                    <a:tint val="75000"/>
                  </a:prstClr>
                </a:solidFill>
              </a:rPr>
              <a:pPr/>
              <a:t>11</a:t>
            </a:fld>
            <a:endParaRPr lang="de-DE">
              <a:solidFill>
                <a:prstClr val="black">
                  <a:tint val="75000"/>
                </a:prstClr>
              </a:solidFill>
            </a:endParaRPr>
          </a:p>
        </p:txBody>
      </p:sp>
      <p:sp>
        <p:nvSpPr>
          <p:cNvPr id="3" name="Datumsplatzhalter 2"/>
          <p:cNvSpPr>
            <a:spLocks noGrp="1"/>
          </p:cNvSpPr>
          <p:nvPr>
            <p:ph type="dt" sz="half" idx="2"/>
          </p:nvPr>
        </p:nvSpPr>
        <p:spPr/>
        <p:txBody>
          <a:bodyPr/>
          <a:lstStyle/>
          <a:p>
            <a:r>
              <a:rPr lang="de-DE" smtClean="0">
                <a:solidFill>
                  <a:prstClr val="black">
                    <a:tint val="75000"/>
                  </a:prstClr>
                </a:solidFill>
              </a:rPr>
              <a:t>BuG 2017 – 2022</a:t>
            </a:r>
            <a:endParaRPr lang="de-DE" dirty="0">
              <a:solidFill>
                <a:prstClr val="black">
                  <a:tint val="75000"/>
                </a:prstClr>
              </a:solidFill>
            </a:endParaRPr>
          </a:p>
        </p:txBody>
      </p:sp>
      <p:sp>
        <p:nvSpPr>
          <p:cNvPr id="4" name="Fußzeilenplatzhalter 3"/>
          <p:cNvSpPr>
            <a:spLocks noGrp="1"/>
          </p:cNvSpPr>
          <p:nvPr>
            <p:ph type="ftr" sz="quarter" idx="3"/>
          </p:nvPr>
        </p:nvSpPr>
        <p:spPr/>
        <p:txBody>
          <a:bodyPr/>
          <a:lstStyle/>
          <a:p>
            <a:r>
              <a:rPr lang="de-DE" smtClean="0">
                <a:solidFill>
                  <a:prstClr val="black">
                    <a:tint val="75000"/>
                  </a:prstClr>
                </a:solidFill>
              </a:rPr>
              <a:t>Susanne Severin, BuG-Landeskoordinatorin</a:t>
            </a:r>
            <a:endParaRPr lang="de-DE" dirty="0">
              <a:solidFill>
                <a:prstClr val="black">
                  <a:tint val="75000"/>
                </a:prstClr>
              </a:solidFill>
            </a:endParaRPr>
          </a:p>
        </p:txBody>
      </p:sp>
      <p:sp>
        <p:nvSpPr>
          <p:cNvPr id="7" name="Textfeld 6"/>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4882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12</a:t>
            </a:fld>
            <a:endParaRPr lang="de-DE">
              <a:solidFill>
                <a:prstClr val="black">
                  <a:tint val="75000"/>
                </a:prstClr>
              </a:solidFill>
            </a:endParaRPr>
          </a:p>
        </p:txBody>
      </p:sp>
      <p:sp>
        <p:nvSpPr>
          <p:cNvPr id="5" name="Datumsplatzhalter 4"/>
          <p:cNvSpPr>
            <a:spLocks noGrp="1"/>
          </p:cNvSpPr>
          <p:nvPr>
            <p:ph type="dt" sz="half" idx="2"/>
          </p:nvPr>
        </p:nvSpPr>
        <p:spPr/>
        <p:txBody>
          <a:bodyPr/>
          <a:lstStyle/>
          <a:p>
            <a:r>
              <a:rPr lang="de-DE" smtClean="0">
                <a:solidFill>
                  <a:prstClr val="black">
                    <a:tint val="75000"/>
                  </a:prstClr>
                </a:solidFill>
              </a:rPr>
              <a:t>BuG 2017 – 2022</a:t>
            </a:r>
            <a:endParaRPr lang="de-DE" dirty="0">
              <a:solidFill>
                <a:prstClr val="black">
                  <a:tint val="75000"/>
                </a:prstClr>
              </a:solidFill>
            </a:endParaRPr>
          </a:p>
        </p:txBody>
      </p:sp>
      <p:sp>
        <p:nvSpPr>
          <p:cNvPr id="6" name="Fußzeilenplatzhalter 5"/>
          <p:cNvSpPr>
            <a:spLocks noGrp="1"/>
          </p:cNvSpPr>
          <p:nvPr>
            <p:ph type="ftr" sz="quarter" idx="3"/>
          </p:nvPr>
        </p:nvSpPr>
        <p:spPr/>
        <p:txBody>
          <a:bodyPr/>
          <a:lstStyle/>
          <a:p>
            <a:r>
              <a:rPr lang="de-DE" smtClean="0">
                <a:solidFill>
                  <a:prstClr val="black">
                    <a:tint val="75000"/>
                  </a:prstClr>
                </a:solidFill>
              </a:rPr>
              <a:t>Susanne Severin, BuG-Landeskoordinatorin</a:t>
            </a:r>
            <a:endParaRPr lang="de-DE" dirty="0">
              <a:solidFill>
                <a:prstClr val="black">
                  <a:tint val="75000"/>
                </a:prstClr>
              </a:solidFill>
            </a:endParaRPr>
          </a:p>
        </p:txBody>
      </p:sp>
      <p:sp>
        <p:nvSpPr>
          <p:cNvPr id="7" name="Textfeld 6"/>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8" name="Inhaltsplatzhalter 3">
            <a:extLst>
              <a:ext uri="{FF2B5EF4-FFF2-40B4-BE49-F238E27FC236}">
                <a16:creationId xmlns="" xmlns:a16="http://schemas.microsoft.com/office/drawing/2014/main" id="{3F135E78-87F9-4F4F-B4BD-36389E3AFC3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536" y="836712"/>
            <a:ext cx="9577064" cy="5373663"/>
          </a:xfrm>
          <a:prstGeom prst="rect">
            <a:avLst/>
          </a:prstGeom>
        </p:spPr>
      </p:pic>
      <p:sp>
        <p:nvSpPr>
          <p:cNvPr id="9" name="Rechteck 8"/>
          <p:cNvSpPr/>
          <p:nvPr/>
        </p:nvSpPr>
        <p:spPr>
          <a:xfrm>
            <a:off x="0" y="116632"/>
            <a:ext cx="9144000" cy="538609"/>
          </a:xfrm>
          <a:prstGeom prst="rect">
            <a:avLst/>
          </a:prstGeom>
        </p:spPr>
        <p:txBody>
          <a:bodyPr wrap="square">
            <a:spAutoFit/>
          </a:bodyPr>
          <a:lstStyle/>
          <a:p>
            <a:pPr algn="ctr"/>
            <a:r>
              <a:rPr lang="de-DE" sz="2900" b="1" dirty="0" smtClean="0">
                <a:solidFill>
                  <a:srgbClr val="00B050"/>
                </a:solidFill>
                <a:latin typeface="+mj-lt"/>
                <a:ea typeface="+mj-ea"/>
                <a:cs typeface="+mj-cs"/>
              </a:rPr>
              <a:t>Beispiel 1: Entwicklung eines eigenen Q-Tableaus</a:t>
            </a:r>
            <a:endParaRPr lang="de-DE" sz="2900" b="1" dirty="0">
              <a:solidFill>
                <a:srgbClr val="00B050"/>
              </a:solidFill>
              <a:latin typeface="+mj-lt"/>
              <a:ea typeface="+mj-ea"/>
              <a:cs typeface="+mj-cs"/>
            </a:endParaRPr>
          </a:p>
        </p:txBody>
      </p:sp>
    </p:spTree>
    <p:extLst>
      <p:ext uri="{BB962C8B-B14F-4D97-AF65-F5344CB8AC3E}">
        <p14:creationId xmlns:p14="http://schemas.microsoft.com/office/powerpoint/2010/main" val="241602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solidFill>
                  <a:prstClr val="black">
                    <a:tint val="75000"/>
                  </a:prstClr>
                </a:solidFill>
              </a:rPr>
              <a:pPr/>
              <a:t>13</a:t>
            </a:fld>
            <a:endParaRPr lang="de-DE">
              <a:solidFill>
                <a:prstClr val="black">
                  <a:tint val="75000"/>
                </a:prstClr>
              </a:solidFill>
            </a:endParaRPr>
          </a:p>
        </p:txBody>
      </p:sp>
      <p:sp>
        <p:nvSpPr>
          <p:cNvPr id="5" name="Datumsplatzhalter 4"/>
          <p:cNvSpPr>
            <a:spLocks noGrp="1"/>
          </p:cNvSpPr>
          <p:nvPr>
            <p:ph type="dt" sz="half" idx="2"/>
          </p:nvPr>
        </p:nvSpPr>
        <p:spPr/>
        <p:txBody>
          <a:bodyPr/>
          <a:lstStyle/>
          <a:p>
            <a:r>
              <a:rPr lang="de-DE" smtClean="0">
                <a:solidFill>
                  <a:prstClr val="black">
                    <a:tint val="75000"/>
                  </a:prstClr>
                </a:solidFill>
              </a:rPr>
              <a:t>BuG 2017 – 2022</a:t>
            </a:r>
            <a:endParaRPr lang="de-DE" dirty="0">
              <a:solidFill>
                <a:prstClr val="black">
                  <a:tint val="75000"/>
                </a:prstClr>
              </a:solidFill>
            </a:endParaRPr>
          </a:p>
        </p:txBody>
      </p:sp>
      <p:sp>
        <p:nvSpPr>
          <p:cNvPr id="6" name="Fußzeilenplatzhalter 5"/>
          <p:cNvSpPr>
            <a:spLocks noGrp="1"/>
          </p:cNvSpPr>
          <p:nvPr>
            <p:ph type="ftr" sz="quarter" idx="3"/>
          </p:nvPr>
        </p:nvSpPr>
        <p:spPr/>
        <p:txBody>
          <a:bodyPr/>
          <a:lstStyle/>
          <a:p>
            <a:r>
              <a:rPr lang="de-DE" smtClean="0">
                <a:solidFill>
                  <a:prstClr val="black">
                    <a:tint val="75000"/>
                  </a:prstClr>
                </a:solidFill>
              </a:rPr>
              <a:t>Susanne Severin, BuG-Landeskoordinatorin</a:t>
            </a:r>
            <a:endParaRPr lang="de-DE" dirty="0">
              <a:solidFill>
                <a:prstClr val="black">
                  <a:tint val="75000"/>
                </a:prstClr>
              </a:solidFill>
            </a:endParaRPr>
          </a:p>
        </p:txBody>
      </p:sp>
      <p:sp>
        <p:nvSpPr>
          <p:cNvPr id="7" name="Textfeld 6"/>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
        <p:nvSpPr>
          <p:cNvPr id="9" name="Rechteck 8"/>
          <p:cNvSpPr/>
          <p:nvPr/>
        </p:nvSpPr>
        <p:spPr>
          <a:xfrm>
            <a:off x="0" y="116632"/>
            <a:ext cx="9144000" cy="538609"/>
          </a:xfrm>
          <a:prstGeom prst="rect">
            <a:avLst/>
          </a:prstGeom>
        </p:spPr>
        <p:txBody>
          <a:bodyPr wrap="square">
            <a:spAutoFit/>
          </a:bodyPr>
          <a:lstStyle/>
          <a:p>
            <a:pPr algn="ctr"/>
            <a:r>
              <a:rPr lang="de-DE" sz="2900" b="1" dirty="0" smtClean="0">
                <a:solidFill>
                  <a:srgbClr val="00B050"/>
                </a:solidFill>
                <a:latin typeface="+mj-lt"/>
                <a:ea typeface="+mj-ea"/>
                <a:cs typeface="+mj-cs"/>
              </a:rPr>
              <a:t>Beispiel 2: Entwicklung eines eigenen Ziel-Tableaus</a:t>
            </a:r>
            <a:endParaRPr lang="de-DE" sz="2900" b="1" dirty="0">
              <a:solidFill>
                <a:srgbClr val="00B050"/>
              </a:solidFill>
              <a:latin typeface="+mj-lt"/>
              <a:ea typeface="+mj-ea"/>
              <a:cs typeface="+mj-cs"/>
            </a:endParaRPr>
          </a:p>
        </p:txBody>
      </p:sp>
      <p:graphicFrame>
        <p:nvGraphicFramePr>
          <p:cNvPr id="10" name="Diagramm 9"/>
          <p:cNvGraphicFramePr/>
          <p:nvPr>
            <p:extLst>
              <p:ext uri="{D42A27DB-BD31-4B8C-83A1-F6EECF244321}">
                <p14:modId xmlns:p14="http://schemas.microsoft.com/office/powerpoint/2010/main" val="3688718211"/>
              </p:ext>
            </p:extLst>
          </p:nvPr>
        </p:nvGraphicFramePr>
        <p:xfrm>
          <a:off x="254978" y="908720"/>
          <a:ext cx="8781518" cy="5253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681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66C1A96-471F-4572-B58C-26FEC1C65717}" type="slidenum">
              <a:rPr lang="de-DE" smtClean="0">
                <a:solidFill>
                  <a:prstClr val="black">
                    <a:tint val="75000"/>
                  </a:prstClr>
                </a:solidFill>
              </a:rPr>
              <a:pPr/>
              <a:t>14</a:t>
            </a:fld>
            <a:endParaRPr lang="de-DE">
              <a:solidFill>
                <a:prstClr val="black">
                  <a:tint val="75000"/>
                </a:prstClr>
              </a:solidFill>
            </a:endParaRPr>
          </a:p>
        </p:txBody>
      </p:sp>
      <p:sp>
        <p:nvSpPr>
          <p:cNvPr id="3" name="Datumsplatzhalter 2"/>
          <p:cNvSpPr>
            <a:spLocks noGrp="1"/>
          </p:cNvSpPr>
          <p:nvPr>
            <p:ph type="dt" sz="half" idx="2"/>
          </p:nvPr>
        </p:nvSpPr>
        <p:spPr/>
        <p:txBody>
          <a:bodyPr/>
          <a:lstStyle/>
          <a:p>
            <a:r>
              <a:rPr lang="de-DE" smtClean="0">
                <a:solidFill>
                  <a:prstClr val="black">
                    <a:tint val="75000"/>
                  </a:prstClr>
                </a:solidFill>
              </a:rPr>
              <a:t>BuG 2017 – 2022</a:t>
            </a:r>
            <a:endParaRPr lang="de-DE" dirty="0">
              <a:solidFill>
                <a:prstClr val="black">
                  <a:tint val="75000"/>
                </a:prstClr>
              </a:solidFill>
            </a:endParaRPr>
          </a:p>
        </p:txBody>
      </p:sp>
      <p:sp>
        <p:nvSpPr>
          <p:cNvPr id="4" name="Fußzeilenplatzhalter 3"/>
          <p:cNvSpPr>
            <a:spLocks noGrp="1"/>
          </p:cNvSpPr>
          <p:nvPr>
            <p:ph type="ftr" sz="quarter" idx="3"/>
          </p:nvPr>
        </p:nvSpPr>
        <p:spPr/>
        <p:txBody>
          <a:bodyPr/>
          <a:lstStyle/>
          <a:p>
            <a:r>
              <a:rPr lang="de-DE" smtClean="0">
                <a:solidFill>
                  <a:prstClr val="black">
                    <a:tint val="75000"/>
                  </a:prstClr>
                </a:solidFill>
              </a:rPr>
              <a:t>Susanne Severin, BuG-Landeskoordinatorin</a:t>
            </a:r>
            <a:endParaRPr lang="de-DE" dirty="0">
              <a:solidFill>
                <a:prstClr val="black">
                  <a:tint val="75000"/>
                </a:prstClr>
              </a:solidFill>
            </a:endParaRPr>
          </a:p>
        </p:txBody>
      </p:sp>
      <p:sp>
        <p:nvSpPr>
          <p:cNvPr id="5" name="Textfeld 4"/>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
        <p:nvSpPr>
          <p:cNvPr id="6" name="Rechteck 5"/>
          <p:cNvSpPr/>
          <p:nvPr/>
        </p:nvSpPr>
        <p:spPr>
          <a:xfrm>
            <a:off x="0" y="116632"/>
            <a:ext cx="9144000" cy="538609"/>
          </a:xfrm>
          <a:prstGeom prst="rect">
            <a:avLst/>
          </a:prstGeom>
        </p:spPr>
        <p:txBody>
          <a:bodyPr wrap="square">
            <a:spAutoFit/>
          </a:bodyPr>
          <a:lstStyle/>
          <a:p>
            <a:pPr algn="ctr"/>
            <a:r>
              <a:rPr lang="de-DE" sz="2900" b="1" dirty="0" smtClean="0">
                <a:solidFill>
                  <a:srgbClr val="00B050"/>
                </a:solidFill>
                <a:latin typeface="+mj-lt"/>
                <a:ea typeface="+mj-ea"/>
                <a:cs typeface="+mj-cs"/>
              </a:rPr>
              <a:t>Beispiel 3: Leitbild MKG Köln</a:t>
            </a:r>
            <a:endParaRPr lang="de-DE" sz="2900" b="1" dirty="0">
              <a:solidFill>
                <a:srgbClr val="00B050"/>
              </a:solidFill>
              <a:latin typeface="+mj-lt"/>
              <a:ea typeface="+mj-ea"/>
              <a:cs typeface="+mj-cs"/>
            </a:endParaRPr>
          </a:p>
        </p:txBody>
      </p:sp>
      <p:sp>
        <p:nvSpPr>
          <p:cNvPr id="33" name="Ellipse 32"/>
          <p:cNvSpPr/>
          <p:nvPr/>
        </p:nvSpPr>
        <p:spPr>
          <a:xfrm>
            <a:off x="2129100" y="882548"/>
            <a:ext cx="4917205" cy="4917206"/>
          </a:xfrm>
          <a:prstGeom prst="ellipse">
            <a:avLst/>
          </a:prstGeom>
          <a:solidFill>
            <a:schemeClr val="accent1">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 name="Gruppieren 33"/>
          <p:cNvGrpSpPr/>
          <p:nvPr/>
        </p:nvGrpSpPr>
        <p:grpSpPr>
          <a:xfrm>
            <a:off x="3473323" y="2222279"/>
            <a:ext cx="2237742" cy="2237743"/>
            <a:chOff x="9191515" y="3344948"/>
            <a:chExt cx="2700000" cy="2700000"/>
          </a:xfrm>
        </p:grpSpPr>
        <p:sp>
          <p:nvSpPr>
            <p:cNvPr id="52" name="Ellipse 51"/>
            <p:cNvSpPr>
              <a:spLocks noChangeAspect="1"/>
            </p:cNvSpPr>
            <p:nvPr/>
          </p:nvSpPr>
          <p:spPr>
            <a:xfrm>
              <a:off x="9191515" y="3344948"/>
              <a:ext cx="2700000" cy="270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Ellipse 52"/>
            <p:cNvSpPr>
              <a:spLocks noChangeAspect="1"/>
            </p:cNvSpPr>
            <p:nvPr/>
          </p:nvSpPr>
          <p:spPr>
            <a:xfrm>
              <a:off x="9461515" y="3614948"/>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Ellipse 53"/>
            <p:cNvSpPr>
              <a:spLocks noChangeAspect="1"/>
            </p:cNvSpPr>
            <p:nvPr/>
          </p:nvSpPr>
          <p:spPr>
            <a:xfrm>
              <a:off x="9731515" y="3884948"/>
              <a:ext cx="1620000" cy="162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a:spLocks noChangeAspect="1"/>
            </p:cNvSpPr>
            <p:nvPr/>
          </p:nvSpPr>
          <p:spPr>
            <a:xfrm>
              <a:off x="10001515" y="4154948"/>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p:cNvSpPr>
              <a:spLocks noChangeAspect="1"/>
            </p:cNvSpPr>
            <p:nvPr/>
          </p:nvSpPr>
          <p:spPr>
            <a:xfrm>
              <a:off x="10271515" y="4424948"/>
              <a:ext cx="540000" cy="540000"/>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5" name="Ellipse 34"/>
          <p:cNvSpPr/>
          <p:nvPr/>
        </p:nvSpPr>
        <p:spPr>
          <a:xfrm>
            <a:off x="107504" y="1145909"/>
            <a:ext cx="3853287" cy="18439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a:solidFill>
                  <a:schemeClr val="accent1">
                    <a:lumMod val="40000"/>
                    <a:lumOff val="60000"/>
                  </a:schemeClr>
                </a:solidFill>
              </a:rPr>
              <a:t>Alle</a:t>
            </a:r>
          </a:p>
        </p:txBody>
      </p:sp>
      <p:sp>
        <p:nvSpPr>
          <p:cNvPr id="36" name="Ellipse 35"/>
          <p:cNvSpPr/>
          <p:nvPr/>
        </p:nvSpPr>
        <p:spPr>
          <a:xfrm>
            <a:off x="5226603" y="1145909"/>
            <a:ext cx="3853287" cy="18439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000" dirty="0" smtClean="0">
                <a:solidFill>
                  <a:schemeClr val="accent1">
                    <a:lumMod val="40000"/>
                    <a:lumOff val="60000"/>
                  </a:schemeClr>
                </a:solidFill>
              </a:rPr>
              <a:t>Jede*r </a:t>
            </a:r>
            <a:r>
              <a:rPr lang="de-DE" sz="4000" dirty="0">
                <a:solidFill>
                  <a:schemeClr val="accent1">
                    <a:lumMod val="40000"/>
                    <a:lumOff val="60000"/>
                  </a:schemeClr>
                </a:solidFill>
              </a:rPr>
              <a:t>Einzelne</a:t>
            </a:r>
          </a:p>
        </p:txBody>
      </p:sp>
      <p:sp>
        <p:nvSpPr>
          <p:cNvPr id="37" name="Ellipse 36"/>
          <p:cNvSpPr/>
          <p:nvPr/>
        </p:nvSpPr>
        <p:spPr>
          <a:xfrm>
            <a:off x="2661059" y="4177367"/>
            <a:ext cx="3853287" cy="184392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de-DE" sz="4000" dirty="0">
                <a:solidFill>
                  <a:schemeClr val="accent1">
                    <a:lumMod val="40000"/>
                    <a:lumOff val="60000"/>
                  </a:schemeClr>
                </a:solidFill>
              </a:rPr>
              <a:t>Organisation</a:t>
            </a:r>
          </a:p>
        </p:txBody>
      </p:sp>
      <p:sp>
        <p:nvSpPr>
          <p:cNvPr id="38" name="Textfeld 37"/>
          <p:cNvSpPr txBox="1"/>
          <p:nvPr/>
        </p:nvSpPr>
        <p:spPr>
          <a:xfrm>
            <a:off x="107504" y="1216558"/>
            <a:ext cx="3813368" cy="1479483"/>
          </a:xfrm>
          <a:prstGeom prst="rect">
            <a:avLst/>
          </a:prstGeom>
          <a:noFill/>
        </p:spPr>
        <p:txBody>
          <a:bodyPr wrap="square" rtlCol="0">
            <a:spAutoFit/>
          </a:bodyPr>
          <a:lstStyle/>
          <a:p>
            <a:pPr algn="ctr"/>
            <a:r>
              <a:rPr lang="de-DE" dirty="0"/>
              <a:t>entlastende Lern- und </a:t>
            </a:r>
            <a:r>
              <a:rPr lang="de-DE" dirty="0" smtClean="0"/>
              <a:t>Lebensatmosphäre,</a:t>
            </a:r>
            <a:endParaRPr lang="de-DE" dirty="0"/>
          </a:p>
          <a:p>
            <a:pPr algn="ctr"/>
            <a:r>
              <a:rPr lang="de-DE" dirty="0"/>
              <a:t>rücksichtsvolle, wertschätzende </a:t>
            </a:r>
            <a:r>
              <a:rPr lang="de-DE" dirty="0" smtClean="0"/>
              <a:t>Gemeinschaft,</a:t>
            </a:r>
            <a:endParaRPr lang="de-DE" dirty="0"/>
          </a:p>
          <a:p>
            <a:pPr algn="ctr"/>
            <a:r>
              <a:rPr lang="de-DE" dirty="0"/>
              <a:t>positive Lern- </a:t>
            </a:r>
            <a:r>
              <a:rPr lang="de-DE" dirty="0" smtClean="0"/>
              <a:t>u. </a:t>
            </a:r>
            <a:r>
              <a:rPr lang="de-DE" dirty="0"/>
              <a:t>Leistungskultur</a:t>
            </a:r>
          </a:p>
        </p:txBody>
      </p:sp>
      <p:sp>
        <p:nvSpPr>
          <p:cNvPr id="39" name="Textfeld 38"/>
          <p:cNvSpPr txBox="1"/>
          <p:nvPr/>
        </p:nvSpPr>
        <p:spPr>
          <a:xfrm>
            <a:off x="5226603" y="1520596"/>
            <a:ext cx="3853287" cy="1198891"/>
          </a:xfrm>
          <a:prstGeom prst="rect">
            <a:avLst/>
          </a:prstGeom>
          <a:noFill/>
        </p:spPr>
        <p:txBody>
          <a:bodyPr wrap="square" rtlCol="0">
            <a:spAutoFit/>
          </a:bodyPr>
          <a:lstStyle/>
          <a:p>
            <a:pPr algn="ctr"/>
            <a:r>
              <a:rPr lang="de-DE" dirty="0"/>
              <a:t>(Identität </a:t>
            </a:r>
            <a:r>
              <a:rPr lang="de-DE" dirty="0" smtClean="0"/>
              <a:t>u. </a:t>
            </a:r>
            <a:r>
              <a:rPr lang="de-DE" dirty="0"/>
              <a:t>Identifikation </a:t>
            </a:r>
            <a:r>
              <a:rPr lang="de-DE" dirty="0" smtClean="0"/>
              <a:t>mit </a:t>
            </a:r>
            <a:r>
              <a:rPr lang="de-DE" dirty="0"/>
              <a:t>dem MKG</a:t>
            </a:r>
            <a:r>
              <a:rPr lang="de-DE" dirty="0" smtClean="0"/>
              <a:t>), Engagement u. Verantwortungs-übernahme für </a:t>
            </a:r>
            <a:r>
              <a:rPr lang="de-DE" dirty="0"/>
              <a:t>die eigene Person, die Mitmenschen </a:t>
            </a:r>
            <a:r>
              <a:rPr lang="de-DE" dirty="0" smtClean="0"/>
              <a:t>und </a:t>
            </a:r>
            <a:r>
              <a:rPr lang="de-DE" dirty="0"/>
              <a:t>für das Umfeld</a:t>
            </a:r>
          </a:p>
        </p:txBody>
      </p:sp>
      <p:sp>
        <p:nvSpPr>
          <p:cNvPr id="40" name="Textfeld 39"/>
          <p:cNvSpPr txBox="1"/>
          <p:nvPr/>
        </p:nvSpPr>
        <p:spPr>
          <a:xfrm>
            <a:off x="2424803" y="3155036"/>
            <a:ext cx="4325800" cy="369332"/>
          </a:xfrm>
          <a:prstGeom prst="rect">
            <a:avLst/>
          </a:prstGeom>
          <a:noFill/>
        </p:spPr>
        <p:txBody>
          <a:bodyPr wrap="none" rtlCol="0">
            <a:spAutoFit/>
          </a:bodyPr>
          <a:lstStyle/>
          <a:p>
            <a:pPr algn="ctr"/>
            <a:r>
              <a:rPr lang="de-DE" dirty="0"/>
              <a:t>Entwicklungs- und Entfaltungsmöglichkeiten</a:t>
            </a:r>
          </a:p>
        </p:txBody>
      </p:sp>
      <p:sp>
        <p:nvSpPr>
          <p:cNvPr id="41" name="Textfeld 40"/>
          <p:cNvSpPr txBox="1"/>
          <p:nvPr/>
        </p:nvSpPr>
        <p:spPr>
          <a:xfrm>
            <a:off x="3420125" y="4856572"/>
            <a:ext cx="2350194" cy="646331"/>
          </a:xfrm>
          <a:prstGeom prst="rect">
            <a:avLst/>
          </a:prstGeom>
          <a:noFill/>
        </p:spPr>
        <p:txBody>
          <a:bodyPr wrap="none" rtlCol="0">
            <a:spAutoFit/>
          </a:bodyPr>
          <a:lstStyle/>
          <a:p>
            <a:pPr algn="ctr"/>
            <a:r>
              <a:rPr lang="de-DE" dirty="0"/>
              <a:t>Unterstützende und </a:t>
            </a:r>
            <a:r>
              <a:rPr lang="de-DE" dirty="0" smtClean="0"/>
              <a:t/>
            </a:r>
            <a:br>
              <a:rPr lang="de-DE" dirty="0" smtClean="0"/>
            </a:br>
            <a:r>
              <a:rPr lang="de-DE" dirty="0" smtClean="0"/>
              <a:t>entlastende </a:t>
            </a:r>
            <a:r>
              <a:rPr lang="de-DE" dirty="0"/>
              <a:t>Strukturen</a:t>
            </a:r>
          </a:p>
        </p:txBody>
      </p:sp>
      <p:cxnSp>
        <p:nvCxnSpPr>
          <p:cNvPr id="42" name="Gerade Verbindung mit Pfeil 41"/>
          <p:cNvCxnSpPr>
            <a:stCxn id="35" idx="5"/>
          </p:cNvCxnSpPr>
          <p:nvPr/>
        </p:nvCxnSpPr>
        <p:spPr>
          <a:xfrm>
            <a:off x="3396490" y="2719794"/>
            <a:ext cx="887478" cy="5037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flipH="1">
            <a:off x="4815968" y="2716128"/>
            <a:ext cx="957455" cy="5114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p:cNvCxnSpPr>
            <a:stCxn id="37" idx="0"/>
            <a:endCxn id="40" idx="2"/>
          </p:cNvCxnSpPr>
          <p:nvPr/>
        </p:nvCxnSpPr>
        <p:spPr>
          <a:xfrm flipV="1">
            <a:off x="4587703" y="3524368"/>
            <a:ext cx="0" cy="6529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5" name="Gleichschenkliges Dreieck 44"/>
          <p:cNvSpPr/>
          <p:nvPr/>
        </p:nvSpPr>
        <p:spPr>
          <a:xfrm rot="20700000">
            <a:off x="6399157" y="4647738"/>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Gleichschenkliges Dreieck 45"/>
          <p:cNvSpPr/>
          <p:nvPr/>
        </p:nvSpPr>
        <p:spPr>
          <a:xfrm rot="600000">
            <a:off x="5752719" y="1078232"/>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Gleichschenkliges Dreieck 46"/>
          <p:cNvSpPr/>
          <p:nvPr/>
        </p:nvSpPr>
        <p:spPr>
          <a:xfrm rot="21000000">
            <a:off x="3127088" y="1072961"/>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Gleichschenkliges Dreieck 47"/>
          <p:cNvSpPr/>
          <p:nvPr/>
        </p:nvSpPr>
        <p:spPr>
          <a:xfrm>
            <a:off x="6878757" y="2969068"/>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Gleichschenkliges Dreieck 48"/>
          <p:cNvSpPr/>
          <p:nvPr/>
        </p:nvSpPr>
        <p:spPr>
          <a:xfrm>
            <a:off x="1996799" y="2965026"/>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Gleichschenkliges Dreieck 49"/>
          <p:cNvSpPr/>
          <p:nvPr/>
        </p:nvSpPr>
        <p:spPr>
          <a:xfrm rot="900000">
            <a:off x="2477627" y="4641864"/>
            <a:ext cx="299850" cy="258492"/>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926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3" presetClass="emph" presetSubtype="2" fill="hold" grpId="0" nodeType="withEffect">
                                  <p:stCondLst>
                                    <p:cond delay="0"/>
                                  </p:stCondLst>
                                  <p:childTnLst>
                                    <p:animClr clrSpc="rgb" dir="cw">
                                      <p:cBhvr override="childStyle">
                                        <p:cTn id="11" dur="2000" fill="hold"/>
                                        <p:tgtEl>
                                          <p:spTgt spid="35"/>
                                        </p:tgtEl>
                                        <p:attrNameLst>
                                          <p:attrName>style.color</p:attrName>
                                        </p:attrNameLst>
                                      </p:cBhvr>
                                      <p:to>
                                        <a:srgbClr val="CCFFFF"/>
                                      </p:to>
                                    </p:animClr>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 fill="hold"/>
                                        <p:tgtEl>
                                          <p:spTgt spid="39"/>
                                        </p:tgtEl>
                                        <p:attrNameLst>
                                          <p:attrName>ppt_w</p:attrName>
                                        </p:attrNameLst>
                                      </p:cBhvr>
                                      <p:tavLst>
                                        <p:tav tm="0">
                                          <p:val>
                                            <p:fltVal val="0"/>
                                          </p:val>
                                        </p:tav>
                                        <p:tav tm="100000">
                                          <p:val>
                                            <p:strVal val="#ppt_w"/>
                                          </p:val>
                                        </p:tav>
                                      </p:tavLst>
                                    </p:anim>
                                    <p:anim calcmode="lin" valueType="num">
                                      <p:cBhvr>
                                        <p:cTn id="17" dur="500" fill="hold"/>
                                        <p:tgtEl>
                                          <p:spTgt spid="39"/>
                                        </p:tgtEl>
                                        <p:attrNameLst>
                                          <p:attrName>ppt_h</p:attrName>
                                        </p:attrNameLst>
                                      </p:cBhvr>
                                      <p:tavLst>
                                        <p:tav tm="0">
                                          <p:val>
                                            <p:fltVal val="0"/>
                                          </p:val>
                                        </p:tav>
                                        <p:tav tm="100000">
                                          <p:val>
                                            <p:strVal val="#ppt_h"/>
                                          </p:val>
                                        </p:tav>
                                      </p:tavLst>
                                    </p:anim>
                                    <p:animEffect transition="in" filter="fade">
                                      <p:cBhvr>
                                        <p:cTn id="18" dur="500"/>
                                        <p:tgtEl>
                                          <p:spTgt spid="39"/>
                                        </p:tgtEl>
                                      </p:cBhvr>
                                    </p:animEffect>
                                  </p:childTnLst>
                                </p:cTn>
                              </p:par>
                              <p:par>
                                <p:cTn id="19" presetID="3" presetClass="emph" presetSubtype="2" fill="hold" grpId="0" nodeType="withEffect">
                                  <p:stCondLst>
                                    <p:cond delay="0"/>
                                  </p:stCondLst>
                                  <p:childTnLst>
                                    <p:animClr clrSpc="rgb" dir="cw">
                                      <p:cBhvr override="childStyle">
                                        <p:cTn id="20" dur="2000" fill="hold"/>
                                        <p:tgtEl>
                                          <p:spTgt spid="36"/>
                                        </p:tgtEl>
                                        <p:attrNameLst>
                                          <p:attrName>style.color</p:attrName>
                                        </p:attrNameLst>
                                      </p:cBhvr>
                                      <p:to>
                                        <a:srgbClr val="CCFFFF"/>
                                      </p:to>
                                    </p:animClr>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3" presetClass="emph" presetSubtype="2" fill="hold" grpId="0" nodeType="withEffect">
                                  <p:stCondLst>
                                    <p:cond delay="0"/>
                                  </p:stCondLst>
                                  <p:childTnLst>
                                    <p:animClr clrSpc="rgb" dir="cw">
                                      <p:cBhvr override="childStyle">
                                        <p:cTn id="29" dur="2000" fill="hold"/>
                                        <p:tgtEl>
                                          <p:spTgt spid="37"/>
                                        </p:tgtEl>
                                        <p:attrNameLst>
                                          <p:attrName>style.color</p:attrName>
                                        </p:attrNameLst>
                                      </p:cBhvr>
                                      <p:to>
                                        <a:srgbClr val="CCFF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0" y="701824"/>
            <a:ext cx="5220072" cy="1143000"/>
          </a:xfrm>
        </p:spPr>
        <p:txBody>
          <a:bodyPr>
            <a:noAutofit/>
          </a:bodyPr>
          <a:lstStyle/>
          <a:p>
            <a:r>
              <a:rPr lang="de-DE" dirty="0" smtClean="0"/>
              <a:t>Beispiel für </a:t>
            </a:r>
            <a:r>
              <a:rPr lang="de-DE" dirty="0"/>
              <a:t>Übergang: </a:t>
            </a:r>
            <a:r>
              <a:rPr lang="de-DE" dirty="0" smtClean="0"/>
              <a:t/>
            </a:r>
            <a:br>
              <a:rPr lang="de-DE" dirty="0" smtClean="0"/>
            </a:b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1"/>
          </p:nvPr>
        </p:nvSpPr>
        <p:spPr>
          <a:xfrm>
            <a:off x="457200" y="2348881"/>
            <a:ext cx="8075240" cy="3312368"/>
          </a:xfrm>
        </p:spPr>
        <p:txBody>
          <a:bodyPr>
            <a:noAutofit/>
          </a:bodyPr>
          <a:lstStyle/>
          <a:p>
            <a:pPr>
              <a:lnSpc>
                <a:spcPct val="120000"/>
              </a:lnSpc>
            </a:pPr>
            <a:r>
              <a:rPr lang="de-DE" b="1" dirty="0" smtClean="0">
                <a:solidFill>
                  <a:srgbClr val="00B050"/>
                </a:solidFill>
              </a:rPr>
              <a:t>Leitbild/Leitsätze</a:t>
            </a:r>
            <a:r>
              <a:rPr lang="de-DE" dirty="0" smtClean="0">
                <a:solidFill>
                  <a:srgbClr val="00B050"/>
                </a:solidFill>
              </a:rPr>
              <a:t> </a:t>
            </a:r>
            <a:r>
              <a:rPr lang="de-DE" dirty="0"/>
              <a:t>(auf einer </a:t>
            </a:r>
            <a:r>
              <a:rPr lang="de-DE" dirty="0" smtClean="0"/>
              <a:t>Seite)</a:t>
            </a:r>
          </a:p>
          <a:p>
            <a:pPr marL="342900" indent="-342900">
              <a:lnSpc>
                <a:spcPct val="120000"/>
              </a:lnSpc>
              <a:buFont typeface="Arial" panose="020B0604020202020204" pitchFamily="34" charset="0"/>
              <a:buChar char="•"/>
            </a:pPr>
            <a:r>
              <a:rPr lang="de-DE" dirty="0" smtClean="0"/>
              <a:t>Wir </a:t>
            </a:r>
            <a:r>
              <a:rPr lang="de-DE" dirty="0"/>
              <a:t>richten unsere </a:t>
            </a:r>
            <a:r>
              <a:rPr lang="de-DE" dirty="0" smtClean="0"/>
              <a:t>Schulentwicklung an </a:t>
            </a:r>
            <a:r>
              <a:rPr lang="de-DE" dirty="0"/>
              <a:t>der Leitidee der guten gesunden Schule </a:t>
            </a:r>
            <a:r>
              <a:rPr lang="de-DE" dirty="0" smtClean="0"/>
              <a:t>aus.</a:t>
            </a:r>
          </a:p>
          <a:p>
            <a:pPr marL="342900" indent="-342900">
              <a:lnSpc>
                <a:spcPct val="120000"/>
              </a:lnSpc>
              <a:buFont typeface="Arial" panose="020B0604020202020204" pitchFamily="34" charset="0"/>
              <a:buChar char="•"/>
            </a:pPr>
            <a:r>
              <a:rPr lang="de-DE" dirty="0" smtClean="0"/>
              <a:t>Wir </a:t>
            </a:r>
            <a:r>
              <a:rPr lang="de-DE" dirty="0"/>
              <a:t>arbeiten gemeinschaftlich als multiprofessionelles </a:t>
            </a:r>
            <a:r>
              <a:rPr lang="de-DE" dirty="0" smtClean="0"/>
              <a:t>Team.</a:t>
            </a:r>
          </a:p>
          <a:p>
            <a:pPr marL="342900" indent="-342900">
              <a:lnSpc>
                <a:spcPct val="120000"/>
              </a:lnSpc>
              <a:buFont typeface="Arial" panose="020B0604020202020204" pitchFamily="34" charset="0"/>
              <a:buChar char="•"/>
            </a:pPr>
            <a:r>
              <a:rPr lang="de-DE" dirty="0" smtClean="0"/>
              <a:t>Wir </a:t>
            </a:r>
            <a:r>
              <a:rPr lang="de-DE" dirty="0"/>
              <a:t>berücksichtigen, dass unsere Maßnahmen sowohl für die Adressaten als auch für uns selbst </a:t>
            </a:r>
            <a:r>
              <a:rPr lang="de-DE" dirty="0" err="1"/>
              <a:t>salutogen</a:t>
            </a:r>
            <a:r>
              <a:rPr lang="de-DE" dirty="0"/>
              <a:t> angelegt, also verstehbar, sinnvoll und bewältigbar sind</a:t>
            </a:r>
            <a:r>
              <a:rPr lang="de-DE" dirty="0" smtClean="0"/>
              <a:t>.</a:t>
            </a:r>
            <a:endParaRPr lang="de-DE" dirty="0"/>
          </a:p>
        </p:txBody>
      </p:sp>
      <p:sp>
        <p:nvSpPr>
          <p:cNvPr id="2" name="Foliennummernplatzhalter 1"/>
          <p:cNvSpPr>
            <a:spLocks noGrp="1"/>
          </p:cNvSpPr>
          <p:nvPr>
            <p:ph type="sldNum" sz="quarter" idx="12"/>
          </p:nvPr>
        </p:nvSpPr>
        <p:spPr/>
        <p:txBody>
          <a:bodyPr/>
          <a:lstStyle/>
          <a:p>
            <a:fld id="{D66C1A96-471F-4572-B58C-26FEC1C65717}" type="slidenum">
              <a:rPr lang="de-DE" smtClean="0"/>
              <a:t>15</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1051460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0" y="701824"/>
            <a:ext cx="5220072" cy="1143000"/>
          </a:xfrm>
        </p:spPr>
        <p:txBody>
          <a:bodyPr>
            <a:noAutofit/>
          </a:bodyPr>
          <a:lstStyle/>
          <a:p>
            <a:r>
              <a:rPr lang="de-DE" dirty="0"/>
              <a:t>Der Übergang: </a:t>
            </a:r>
            <a:r>
              <a:rPr lang="de-DE" dirty="0" smtClean="0"/>
              <a:t/>
            </a:r>
            <a:br>
              <a:rPr lang="de-DE" dirty="0" smtClean="0"/>
            </a:b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1"/>
          </p:nvPr>
        </p:nvSpPr>
        <p:spPr>
          <a:xfrm>
            <a:off x="457200" y="2204864"/>
            <a:ext cx="9011344" cy="3312368"/>
          </a:xfrm>
        </p:spPr>
        <p:txBody>
          <a:bodyPr>
            <a:noAutofit/>
          </a:bodyPr>
          <a:lstStyle/>
          <a:p>
            <a:pPr>
              <a:lnSpc>
                <a:spcPct val="120000"/>
              </a:lnSpc>
            </a:pPr>
            <a:r>
              <a:rPr lang="de-DE" b="1" dirty="0" smtClean="0">
                <a:solidFill>
                  <a:srgbClr val="00B050"/>
                </a:solidFill>
              </a:rPr>
              <a:t>Erläuterungen</a:t>
            </a:r>
            <a:r>
              <a:rPr lang="de-DE" dirty="0" smtClean="0">
                <a:solidFill>
                  <a:srgbClr val="00B050"/>
                </a:solidFill>
              </a:rPr>
              <a:t> </a:t>
            </a:r>
            <a:r>
              <a:rPr lang="de-DE" dirty="0"/>
              <a:t>(3 bis 5 </a:t>
            </a:r>
            <a:r>
              <a:rPr lang="de-DE" dirty="0" smtClean="0"/>
              <a:t>Seiten)</a:t>
            </a:r>
          </a:p>
          <a:p>
            <a:r>
              <a:rPr lang="de-DE" i="1" dirty="0" smtClean="0"/>
              <a:t>1. Leitidee der guten </a:t>
            </a:r>
            <a:r>
              <a:rPr lang="de-DE" i="1" dirty="0"/>
              <a:t>gesunden </a:t>
            </a:r>
            <a:r>
              <a:rPr lang="de-DE" i="1" dirty="0" smtClean="0"/>
              <a:t>Schule</a:t>
            </a:r>
            <a:endParaRPr lang="de-DE" dirty="0" smtClean="0"/>
          </a:p>
          <a:p>
            <a:pPr marL="457200" indent="-457200">
              <a:buFont typeface="Arial" panose="020B0604020202020204" pitchFamily="34" charset="0"/>
              <a:buChar char="•"/>
            </a:pPr>
            <a:r>
              <a:rPr lang="de-DE" dirty="0" smtClean="0"/>
              <a:t>Unter guter gesunder Schule </a:t>
            </a:r>
            <a:r>
              <a:rPr lang="de-DE" dirty="0"/>
              <a:t>verstehen wir </a:t>
            </a:r>
            <a:r>
              <a:rPr lang="de-DE" dirty="0" smtClean="0"/>
              <a:t>…</a:t>
            </a:r>
          </a:p>
          <a:p>
            <a:pPr marL="457200" indent="-457200">
              <a:buFont typeface="Arial" panose="020B0604020202020204" pitchFamily="34" charset="0"/>
              <a:buChar char="•"/>
            </a:pPr>
            <a:r>
              <a:rPr lang="de-DE" dirty="0" smtClean="0"/>
              <a:t>Eine </a:t>
            </a:r>
            <a:r>
              <a:rPr lang="de-DE" dirty="0"/>
              <a:t>gute gesunde Schule </a:t>
            </a:r>
            <a:r>
              <a:rPr lang="de-DE" dirty="0" smtClean="0"/>
              <a:t>…</a:t>
            </a:r>
          </a:p>
          <a:p>
            <a:pPr marL="2743200" lvl="6" indent="0">
              <a:buNone/>
            </a:pPr>
            <a:r>
              <a:rPr lang="de-DE" sz="2200" dirty="0" smtClean="0">
                <a:sym typeface="Symbol" panose="05050102010706020507" pitchFamily="18" charset="2"/>
              </a:rPr>
              <a:t></a:t>
            </a:r>
            <a:r>
              <a:rPr lang="de-DE" sz="2200" dirty="0" smtClean="0"/>
              <a:t> evtl</a:t>
            </a:r>
            <a:r>
              <a:rPr lang="de-DE" sz="2200" dirty="0"/>
              <a:t>. an dieser Stelle konkret: </a:t>
            </a:r>
            <a:r>
              <a:rPr lang="de-DE" sz="2200" dirty="0" smtClean="0"/>
              <a:t/>
            </a:r>
            <a:br>
              <a:rPr lang="de-DE" sz="2200" dirty="0" smtClean="0"/>
            </a:br>
            <a:r>
              <a:rPr lang="de-DE" sz="2200" dirty="0" smtClean="0"/>
              <a:t>„</a:t>
            </a:r>
            <a:r>
              <a:rPr lang="de-DE" sz="2200" dirty="0"/>
              <a:t>Das erreichen wir durch </a:t>
            </a:r>
            <a:r>
              <a:rPr lang="de-DE" sz="2200" dirty="0" smtClean="0"/>
              <a:t>…“</a:t>
            </a:r>
          </a:p>
          <a:p>
            <a:pPr marL="2743200" lvl="6" indent="0">
              <a:lnSpc>
                <a:spcPct val="120000"/>
              </a:lnSpc>
              <a:spcBef>
                <a:spcPts val="1800"/>
              </a:spcBef>
              <a:buNone/>
            </a:pPr>
            <a:r>
              <a:rPr lang="de-DE" sz="2200" i="1" dirty="0" smtClean="0"/>
              <a:t>2</a:t>
            </a:r>
            <a:r>
              <a:rPr lang="de-DE" sz="2200" i="1" dirty="0"/>
              <a:t>. </a:t>
            </a:r>
            <a:r>
              <a:rPr lang="de-DE" sz="2200" i="1" dirty="0" smtClean="0"/>
              <a:t>Arbeit im multiprofessionellen Team …</a:t>
            </a:r>
          </a:p>
          <a:p>
            <a:pPr>
              <a:lnSpc>
                <a:spcPct val="120000"/>
              </a:lnSpc>
            </a:pPr>
            <a:r>
              <a:rPr lang="de-DE" i="1" dirty="0" smtClean="0"/>
              <a:t>…</a:t>
            </a:r>
            <a:endParaRPr lang="de-DE" i="1" dirty="0"/>
          </a:p>
        </p:txBody>
      </p:sp>
      <p:sp>
        <p:nvSpPr>
          <p:cNvPr id="2" name="Foliennummernplatzhalter 1"/>
          <p:cNvSpPr>
            <a:spLocks noGrp="1"/>
          </p:cNvSpPr>
          <p:nvPr>
            <p:ph type="sldNum" sz="quarter" idx="12"/>
          </p:nvPr>
        </p:nvSpPr>
        <p:spPr/>
        <p:txBody>
          <a:bodyPr/>
          <a:lstStyle/>
          <a:p>
            <a:fld id="{D66C1A96-471F-4572-B58C-26FEC1C65717}" type="slidenum">
              <a:rPr lang="de-DE" smtClean="0"/>
              <a:t>16</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11" name="Picture 2" descr="https://upload.wikimedia.org/wikipedia/commons/thumb/9/93/Bild_2e_-_Baustelle%2C_StVO_1956.svg/847px-Bild_2e_-_Baustelle%2C_StVO_1956.svg.png">
            <a:extLst>
              <a:ext uri="{FF2B5EF4-FFF2-40B4-BE49-F238E27FC236}">
                <a16:creationId xmlns="" xmlns:a16="http://schemas.microsoft.com/office/drawing/2014/main" id="{E4C01807-46DE-4D8B-9C5B-3A8F5107B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328" y="2276871"/>
            <a:ext cx="1721493" cy="151216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6936" y="3933055"/>
            <a:ext cx="2468880" cy="170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12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66C1A96-471F-4572-B58C-26FEC1C65717}" type="slidenum">
              <a:rPr lang="de-DE" smtClean="0"/>
              <a:t>17</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9" name="Titel 8"/>
          <p:cNvSpPr>
            <a:spLocks noGrp="1"/>
          </p:cNvSpPr>
          <p:nvPr>
            <p:ph type="title" idx="4294967295"/>
          </p:nvPr>
        </p:nvSpPr>
        <p:spPr>
          <a:xfrm>
            <a:off x="0" y="125760"/>
            <a:ext cx="9144000" cy="1143000"/>
          </a:xfrm>
        </p:spPr>
        <p:txBody>
          <a:bodyPr>
            <a:noAutofit/>
          </a:bodyPr>
          <a:lstStyle/>
          <a:p>
            <a:r>
              <a:rPr lang="de-DE" dirty="0"/>
              <a:t>Der Übergang: </a:t>
            </a: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4294967295"/>
          </p:nvPr>
        </p:nvSpPr>
        <p:spPr>
          <a:xfrm>
            <a:off x="395536" y="1138674"/>
            <a:ext cx="5630474" cy="3312368"/>
          </a:xfrm>
        </p:spPr>
        <p:txBody>
          <a:bodyPr>
            <a:noAutofit/>
          </a:bodyPr>
          <a:lstStyle/>
          <a:p>
            <a:pPr marL="0" indent="0">
              <a:buNone/>
            </a:pPr>
            <a:r>
              <a:rPr lang="de-DE" b="1" dirty="0" smtClean="0"/>
              <a:t>Die KTS erfüllt ihren Bildungs- und Erziehungs-auftrag mit Überzeugung und großem </a:t>
            </a:r>
            <a:r>
              <a:rPr lang="de-DE" b="1" dirty="0" err="1" smtClean="0"/>
              <a:t>Engage-ment</a:t>
            </a:r>
            <a:r>
              <a:rPr lang="de-DE" b="1" dirty="0" smtClean="0"/>
              <a:t>. Hier erfährt jeder Wertschätzung und kann sich seinen Möglichkeiten und Fähigkeiten gemäß entfalten.</a:t>
            </a:r>
            <a:endParaRPr lang="de-DE" dirty="0" smtClean="0"/>
          </a:p>
          <a:p>
            <a:pPr marL="0" indent="0">
              <a:buNone/>
            </a:pPr>
            <a:r>
              <a:rPr lang="de-DE" dirty="0" smtClean="0"/>
              <a:t>Wir sind überzeugt, dass dies nur gelingt, </a:t>
            </a:r>
          </a:p>
          <a:p>
            <a:pPr marL="342900" indent="-342900">
              <a:buFont typeface="Arial" panose="020B0604020202020204" pitchFamily="34" charset="0"/>
              <a:buChar char="•"/>
            </a:pPr>
            <a:r>
              <a:rPr lang="de-DE" dirty="0" smtClean="0"/>
              <a:t>wenn wir als Gemeinschaft tagtäglich für einen wertschätzenden und respektvollen Umgang miteinander, für eine entlastende</a:t>
            </a:r>
            <a:endParaRPr lang="de-DE" dirty="0"/>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11" name="Picture 2" descr="Kaiserin Theophanu Schule">
            <a:extLst>
              <a:ext uri="{FF2B5EF4-FFF2-40B4-BE49-F238E27FC236}">
                <a16:creationId xmlns="" xmlns:a16="http://schemas.microsoft.com/office/drawing/2014/main" id="{8E028FCA-1BD7-42FF-9A5C-506DAD1B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048014"/>
            <a:ext cx="852854" cy="8151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26010" y="2060848"/>
            <a:ext cx="2881619" cy="2103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descr="https://upload.wikimedia.org/wikipedia/commons/thumb/9/93/Bild_2e_-_Baustelle%2C_StVO_1956.svg/847px-Bild_2e_-_Baustelle%2C_StVO_1956.svg.png">
            <a:extLst>
              <a:ext uri="{FF2B5EF4-FFF2-40B4-BE49-F238E27FC236}">
                <a16:creationId xmlns="" xmlns:a16="http://schemas.microsoft.com/office/drawing/2014/main" id="{E4C01807-46DE-4D8B-9C5B-3A8F5107B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289" y="1048014"/>
            <a:ext cx="927999" cy="815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95536" y="4307026"/>
            <a:ext cx="8440085" cy="2123658"/>
          </a:xfrm>
          <a:prstGeom prst="rect">
            <a:avLst/>
          </a:prstGeom>
          <a:noFill/>
        </p:spPr>
        <p:txBody>
          <a:bodyPr wrap="square" rtlCol="0">
            <a:spAutoFit/>
          </a:bodyPr>
          <a:lstStyle/>
          <a:p>
            <a:pPr marL="342000" lvl="1"/>
            <a:r>
              <a:rPr lang="de-DE" sz="2200" dirty="0"/>
              <a:t>Lern- und Lebensatmosphäre sowie für eine positive Lern und Leistungskultur einstehen;</a:t>
            </a:r>
          </a:p>
          <a:p>
            <a:pPr marL="342900" indent="-342900">
              <a:buFont typeface="Arial" panose="020B0604020202020204" pitchFamily="34" charset="0"/>
              <a:buChar char="•"/>
            </a:pPr>
            <a:r>
              <a:rPr lang="de-DE" sz="2200" dirty="0"/>
              <a:t>wenn jede und jeder von uns – Lehrerinnen und </a:t>
            </a:r>
            <a:r>
              <a:rPr lang="de-DE" sz="2200" dirty="0" smtClean="0"/>
              <a:t>Lehrer, </a:t>
            </a:r>
            <a:r>
              <a:rPr lang="de-DE" sz="2200" dirty="0"/>
              <a:t>Schülerinnen und </a:t>
            </a:r>
            <a:r>
              <a:rPr lang="de-DE" sz="2200" dirty="0" smtClean="0"/>
              <a:t>Schüler, </a:t>
            </a:r>
            <a:r>
              <a:rPr lang="de-DE" sz="2200" dirty="0"/>
              <a:t>Eltern – bereit ist, Verantwortung für sich, für die Anderen und für das Umfeld zu übernehmen und sich für die Schule zu engagieren</a:t>
            </a:r>
            <a:r>
              <a:rPr lang="de-DE" sz="2200" dirty="0" smtClean="0"/>
              <a:t>;</a:t>
            </a:r>
            <a:endParaRPr lang="de-DE" sz="2200" dirty="0"/>
          </a:p>
        </p:txBody>
      </p:sp>
    </p:spTree>
    <p:extLst>
      <p:ext uri="{BB962C8B-B14F-4D97-AF65-F5344CB8AC3E}">
        <p14:creationId xmlns:p14="http://schemas.microsoft.com/office/powerpoint/2010/main" val="27439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66C1A96-471F-4572-B58C-26FEC1C65717}" type="slidenum">
              <a:rPr lang="de-DE" smtClean="0"/>
              <a:t>18</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9" name="Titel 8"/>
          <p:cNvSpPr>
            <a:spLocks noGrp="1"/>
          </p:cNvSpPr>
          <p:nvPr>
            <p:ph type="title" idx="4294967295"/>
          </p:nvPr>
        </p:nvSpPr>
        <p:spPr>
          <a:xfrm>
            <a:off x="0" y="125760"/>
            <a:ext cx="9144000" cy="1143000"/>
          </a:xfrm>
        </p:spPr>
        <p:txBody>
          <a:bodyPr>
            <a:noAutofit/>
          </a:bodyPr>
          <a:lstStyle/>
          <a:p>
            <a:r>
              <a:rPr lang="de-DE" dirty="0"/>
              <a:t>Der Übergang: </a:t>
            </a: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4294967295"/>
          </p:nvPr>
        </p:nvSpPr>
        <p:spPr>
          <a:xfrm>
            <a:off x="395536" y="1642730"/>
            <a:ext cx="5630474" cy="2866390"/>
          </a:xfrm>
        </p:spPr>
        <p:txBody>
          <a:bodyPr>
            <a:noAutofit/>
          </a:bodyPr>
          <a:lstStyle/>
          <a:p>
            <a:r>
              <a:rPr lang="de-DE" dirty="0"/>
              <a:t>wenn wir die Rahmenbedingungen und Unterstützungsstrukturen für ein wirksames individuelles Lernen schaffen, um unserem Bildungs- und Erziehungsauftrag und damit unserer Verantwortung für jede einzelne Schülerin und jeden einzelnen Schüler, aber auch der Gesellschaft gegenüber gerecht zu werden</a:t>
            </a:r>
            <a:r>
              <a:rPr lang="de-DE" dirty="0" smtClean="0"/>
              <a:t>;</a:t>
            </a:r>
            <a:endParaRPr lang="de-DE" dirty="0"/>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11" name="Picture 2" descr="Kaiserin Theophanu Schule">
            <a:extLst>
              <a:ext uri="{FF2B5EF4-FFF2-40B4-BE49-F238E27FC236}">
                <a16:creationId xmlns="" xmlns:a16="http://schemas.microsoft.com/office/drawing/2014/main" id="{8E028FCA-1BD7-42FF-9A5C-506DAD1B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048014"/>
            <a:ext cx="852854" cy="8151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26010" y="2060848"/>
            <a:ext cx="2881619" cy="2103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descr="https://upload.wikimedia.org/wikipedia/commons/thumb/9/93/Bild_2e_-_Baustelle%2C_StVO_1956.svg/847px-Bild_2e_-_Baustelle%2C_StVO_1956.svg.png">
            <a:extLst>
              <a:ext uri="{FF2B5EF4-FFF2-40B4-BE49-F238E27FC236}">
                <a16:creationId xmlns="" xmlns:a16="http://schemas.microsoft.com/office/drawing/2014/main" id="{E4C01807-46DE-4D8B-9C5B-3A8F5107B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289" y="1048014"/>
            <a:ext cx="927999" cy="815159"/>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9"/>
          <p:cNvSpPr txBox="1">
            <a:spLocks/>
          </p:cNvSpPr>
          <p:nvPr/>
        </p:nvSpPr>
        <p:spPr>
          <a:xfrm>
            <a:off x="395535" y="4437112"/>
            <a:ext cx="8512093"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t>wenn wir entlastende Strukturen zum Austausch von Wissen und Informationen schaffen, die es uns ermöglichen, uns als lernendes System weiter zu entwickeln. </a:t>
            </a:r>
            <a:endParaRPr lang="de-DE" dirty="0"/>
          </a:p>
        </p:txBody>
      </p:sp>
    </p:spTree>
    <p:extLst>
      <p:ext uri="{BB962C8B-B14F-4D97-AF65-F5344CB8AC3E}">
        <p14:creationId xmlns:p14="http://schemas.microsoft.com/office/powerpoint/2010/main" val="143768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66C1A96-471F-4572-B58C-26FEC1C65717}" type="slidenum">
              <a:rPr lang="de-DE" smtClean="0"/>
              <a:t>19</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9" name="Titel 8"/>
          <p:cNvSpPr>
            <a:spLocks noGrp="1"/>
          </p:cNvSpPr>
          <p:nvPr>
            <p:ph type="title" idx="4294967295"/>
          </p:nvPr>
        </p:nvSpPr>
        <p:spPr>
          <a:xfrm>
            <a:off x="0" y="125760"/>
            <a:ext cx="9144000" cy="1143000"/>
          </a:xfrm>
        </p:spPr>
        <p:txBody>
          <a:bodyPr>
            <a:noAutofit/>
          </a:bodyPr>
          <a:lstStyle/>
          <a:p>
            <a:r>
              <a:rPr lang="de-DE" dirty="0"/>
              <a:t>Der Übergang: </a:t>
            </a: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4294967295"/>
          </p:nvPr>
        </p:nvSpPr>
        <p:spPr>
          <a:xfrm>
            <a:off x="395536" y="1642730"/>
            <a:ext cx="5630474" cy="2866390"/>
          </a:xfrm>
        </p:spPr>
        <p:txBody>
          <a:bodyPr>
            <a:noAutofit/>
          </a:bodyPr>
          <a:lstStyle/>
          <a:p>
            <a:pPr marL="0" indent="0">
              <a:buNone/>
            </a:pPr>
            <a:r>
              <a:rPr lang="de-DE" b="1" dirty="0"/>
              <a:t>(1) Wir vermitteln humanistische Werte und Normen eines wertschätzenden Miteinanders</a:t>
            </a:r>
            <a:endParaRPr lang="de-DE" dirty="0"/>
          </a:p>
          <a:p>
            <a:pPr marL="0" indent="0">
              <a:buNone/>
            </a:pPr>
            <a:r>
              <a:rPr lang="de-DE" dirty="0"/>
              <a:t>Wir sind bestrebt, </a:t>
            </a:r>
          </a:p>
          <a:p>
            <a:pPr lvl="0"/>
            <a:r>
              <a:rPr lang="de-DE" dirty="0"/>
              <a:t>dass Respekt und Verantwortung gegenüber dem Anderen, sich selbst und der Umwelt die Grundlage aller Handlungen und Entscheidungen in unserer Schule ist, </a:t>
            </a:r>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11" name="Picture 2" descr="Kaiserin Theophanu Schule">
            <a:extLst>
              <a:ext uri="{FF2B5EF4-FFF2-40B4-BE49-F238E27FC236}">
                <a16:creationId xmlns="" xmlns:a16="http://schemas.microsoft.com/office/drawing/2014/main" id="{8E028FCA-1BD7-42FF-9A5C-506DAD1B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048014"/>
            <a:ext cx="852854" cy="8151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26010" y="2060848"/>
            <a:ext cx="2881619" cy="2103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descr="https://upload.wikimedia.org/wikipedia/commons/thumb/9/93/Bild_2e_-_Baustelle%2C_StVO_1956.svg/847px-Bild_2e_-_Baustelle%2C_StVO_1956.svg.png">
            <a:extLst>
              <a:ext uri="{FF2B5EF4-FFF2-40B4-BE49-F238E27FC236}">
                <a16:creationId xmlns="" xmlns:a16="http://schemas.microsoft.com/office/drawing/2014/main" id="{E4C01807-46DE-4D8B-9C5B-3A8F5107B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289" y="1048014"/>
            <a:ext cx="927999" cy="815159"/>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9"/>
          <p:cNvSpPr txBox="1">
            <a:spLocks/>
          </p:cNvSpPr>
          <p:nvPr/>
        </p:nvSpPr>
        <p:spPr>
          <a:xfrm>
            <a:off x="395535" y="4221088"/>
            <a:ext cx="8512093"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de-DE" dirty="0"/>
              <a:t>dass Toleranz und die Bereitschaft, die Unterschiedlichkeit als Bereicherung zu erleben, unseren Schulalltag, das Lernen und Arbeiten präget,</a:t>
            </a:r>
          </a:p>
          <a:p>
            <a:pPr lvl="0"/>
            <a:r>
              <a:rPr lang="de-DE" dirty="0"/>
              <a:t>dass sich unsere Schule auf vielfältige Weise ihrem gesellschaftlichen und kulturellen Umfeld öffnet. </a:t>
            </a:r>
          </a:p>
        </p:txBody>
      </p:sp>
    </p:spTree>
    <p:extLst>
      <p:ext uri="{BB962C8B-B14F-4D97-AF65-F5344CB8AC3E}">
        <p14:creationId xmlns:p14="http://schemas.microsoft.com/office/powerpoint/2010/main" val="564575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01824"/>
            <a:ext cx="5220072" cy="1143000"/>
          </a:xfrm>
        </p:spPr>
        <p:txBody>
          <a:bodyPr>
            <a:normAutofit fontScale="90000"/>
          </a:bodyPr>
          <a:lstStyle/>
          <a:p>
            <a:r>
              <a:rPr lang="de-DE" dirty="0" smtClean="0"/>
              <a:t>Warum ist ein Leitbild </a:t>
            </a:r>
            <a:br>
              <a:rPr lang="de-DE" dirty="0" smtClean="0"/>
            </a:br>
            <a:r>
              <a:rPr lang="de-DE" dirty="0" smtClean="0"/>
              <a:t>so wichtig?</a:t>
            </a:r>
            <a:br>
              <a:rPr lang="de-DE" dirty="0" smtClean="0"/>
            </a:br>
            <a:r>
              <a:rPr lang="de-DE" dirty="0" smtClean="0"/>
              <a:t>Qualität in </a:t>
            </a:r>
            <a:r>
              <a:rPr lang="de-DE" dirty="0"/>
              <a:t>pädagogischen Kontexten …</a:t>
            </a:r>
          </a:p>
        </p:txBody>
      </p:sp>
      <p:sp>
        <p:nvSpPr>
          <p:cNvPr id="3" name="Inhaltsplatzhalter 2"/>
          <p:cNvSpPr>
            <a:spLocks noGrp="1"/>
          </p:cNvSpPr>
          <p:nvPr>
            <p:ph idx="1"/>
          </p:nvPr>
        </p:nvSpPr>
        <p:spPr>
          <a:xfrm>
            <a:off x="457200" y="2348881"/>
            <a:ext cx="6855078" cy="3312368"/>
          </a:xfrm>
        </p:spPr>
        <p:txBody>
          <a:bodyPr>
            <a:normAutofit/>
          </a:bodyPr>
          <a:lstStyle/>
          <a:p>
            <a:pPr marL="342900" indent="-342900">
              <a:buFont typeface="Arial" panose="020B0604020202020204" pitchFamily="34" charset="0"/>
              <a:buChar char="•"/>
            </a:pPr>
            <a:r>
              <a:rPr lang="de-DE" dirty="0" smtClean="0"/>
              <a:t>Für </a:t>
            </a:r>
            <a:r>
              <a:rPr lang="de-DE" dirty="0"/>
              <a:t>pädagogische Prozesse </a:t>
            </a:r>
            <a:r>
              <a:rPr lang="de-DE" dirty="0" smtClean="0"/>
              <a:t>gibt </a:t>
            </a:r>
            <a:r>
              <a:rPr lang="de-DE" b="1" dirty="0" smtClean="0">
                <a:solidFill>
                  <a:srgbClr val="00B050"/>
                </a:solidFill>
              </a:rPr>
              <a:t>keine </a:t>
            </a:r>
            <a:r>
              <a:rPr lang="de-DE" b="1" dirty="0">
                <a:solidFill>
                  <a:srgbClr val="00B050"/>
                </a:solidFill>
              </a:rPr>
              <a:t>allgemein gütigen Qualitätsstandards</a:t>
            </a:r>
            <a:r>
              <a:rPr lang="de-DE" dirty="0"/>
              <a:t> (im Sinne von definierten Verfahrensabläufen</a:t>
            </a:r>
            <a:r>
              <a:rPr lang="de-DE" dirty="0" smtClean="0"/>
              <a:t>).</a:t>
            </a:r>
            <a:endParaRPr lang="de-DE" dirty="0"/>
          </a:p>
          <a:p>
            <a:pPr marL="342900" indent="-342900">
              <a:buFont typeface="Arial" panose="020B0604020202020204" pitchFamily="34" charset="0"/>
              <a:buChar char="•"/>
            </a:pPr>
            <a:r>
              <a:rPr lang="de-DE" dirty="0" smtClean="0"/>
              <a:t>Daher müssen </a:t>
            </a:r>
            <a:r>
              <a:rPr lang="de-DE" dirty="0"/>
              <a:t>die Qualitätsziele und </a:t>
            </a:r>
            <a:r>
              <a:rPr lang="de-DE" dirty="0" err="1" smtClean="0"/>
              <a:t>Werteorien-tierungen</a:t>
            </a:r>
            <a:r>
              <a:rPr lang="de-DE" dirty="0" smtClean="0"/>
              <a:t> </a:t>
            </a:r>
            <a:r>
              <a:rPr lang="de-DE" dirty="0"/>
              <a:t>der Schule von den handelnden Personen </a:t>
            </a:r>
            <a:r>
              <a:rPr lang="de-DE" b="1" dirty="0">
                <a:solidFill>
                  <a:srgbClr val="00B050"/>
                </a:solidFill>
              </a:rPr>
              <a:t>verinnerlicht</a:t>
            </a:r>
            <a:r>
              <a:rPr lang="de-DE" dirty="0">
                <a:solidFill>
                  <a:srgbClr val="00B050"/>
                </a:solidFill>
              </a:rPr>
              <a:t> </a:t>
            </a:r>
            <a:r>
              <a:rPr lang="de-DE" dirty="0"/>
              <a:t>sein, um situationsgerecht zu handeln.</a:t>
            </a:r>
          </a:p>
          <a:p>
            <a:pPr marL="342900" indent="-342900">
              <a:buFont typeface="Arial" panose="020B0604020202020204" pitchFamily="34" charset="0"/>
              <a:buChar char="•"/>
            </a:pPr>
            <a:r>
              <a:rPr lang="de-DE" dirty="0"/>
              <a:t>Qualität wird damit zu einer </a:t>
            </a:r>
            <a:r>
              <a:rPr lang="de-DE" b="1" dirty="0">
                <a:solidFill>
                  <a:srgbClr val="00B050"/>
                </a:solidFill>
              </a:rPr>
              <a:t>Frage von Motivation, Einsicht, Können und Engagement der </a:t>
            </a:r>
            <a:r>
              <a:rPr lang="de-DE" b="1" dirty="0" smtClean="0">
                <a:solidFill>
                  <a:srgbClr val="00B050"/>
                </a:solidFill>
              </a:rPr>
              <a:t>Lehrer*innen</a:t>
            </a:r>
            <a:r>
              <a:rPr lang="de-DE" dirty="0" smtClean="0"/>
              <a:t>.</a:t>
            </a:r>
          </a:p>
          <a:p>
            <a:pPr marL="342900" indent="-342900">
              <a:buFont typeface="Arial" panose="020B0604020202020204" pitchFamily="34" charset="0"/>
              <a:buChar char="•"/>
            </a:pPr>
            <a:r>
              <a:rPr lang="de-DE" dirty="0" smtClean="0"/>
              <a:t>Daher </a:t>
            </a:r>
            <a:r>
              <a:rPr lang="de-DE" dirty="0" smtClean="0"/>
              <a:t>ist die </a:t>
            </a:r>
            <a:r>
              <a:rPr lang="de-DE" b="1" dirty="0" smtClean="0">
                <a:solidFill>
                  <a:srgbClr val="00B050"/>
                </a:solidFill>
              </a:rPr>
              <a:t>Beteiligung aller Akteur*innen </a:t>
            </a:r>
            <a:r>
              <a:rPr lang="de-DE" dirty="0" smtClean="0"/>
              <a:t>so wichtig!</a:t>
            </a:r>
            <a:endParaRPr lang="de-DE" dirty="0"/>
          </a:p>
        </p:txBody>
      </p:sp>
      <p:sp>
        <p:nvSpPr>
          <p:cNvPr id="4" name="Foliennummernplatzhalter 3"/>
          <p:cNvSpPr>
            <a:spLocks noGrp="1"/>
          </p:cNvSpPr>
          <p:nvPr>
            <p:ph type="sldNum" sz="quarter" idx="12"/>
          </p:nvPr>
        </p:nvSpPr>
        <p:spPr/>
        <p:txBody>
          <a:bodyPr/>
          <a:lstStyle/>
          <a:p>
            <a:fld id="{D66C1A96-471F-4572-B58C-26FEC1C65717}" type="slidenum">
              <a:rPr lang="de-DE" smtClean="0"/>
              <a:t>2</a:t>
            </a:fld>
            <a:endParaRPr lang="de-DE"/>
          </a:p>
        </p:txBody>
      </p:sp>
      <p:sp>
        <p:nvSpPr>
          <p:cNvPr id="5" name="Datumsplatzhalter 4"/>
          <p:cNvSpPr>
            <a:spLocks noGrp="1"/>
          </p:cNvSpPr>
          <p:nvPr>
            <p:ph type="dt" sz="half" idx="2"/>
          </p:nvPr>
        </p:nvSpPr>
        <p:spPr/>
        <p:txBody>
          <a:bodyPr/>
          <a:lstStyle/>
          <a:p>
            <a:r>
              <a:rPr lang="de-DE" smtClean="0"/>
              <a:t>BuG 2017 – 2022</a:t>
            </a:r>
            <a:endParaRPr lang="de-DE" dirty="0"/>
          </a:p>
        </p:txBody>
      </p:sp>
      <p:sp>
        <p:nvSpPr>
          <p:cNvPr id="6" name="Fußzeilenplatzhalter 5"/>
          <p:cNvSpPr>
            <a:spLocks noGrp="1"/>
          </p:cNvSpPr>
          <p:nvPr>
            <p:ph type="ftr" sz="quarter" idx="3"/>
          </p:nvPr>
        </p:nvSpPr>
        <p:spPr/>
        <p:txBody>
          <a:bodyPr/>
          <a:lstStyle/>
          <a:p>
            <a:r>
              <a:rPr lang="de-DE" smtClean="0"/>
              <a:t>Susanne Severin, BuG-Landeskoordinatorin</a:t>
            </a:r>
            <a:endParaRPr lang="de-DE" dirty="0"/>
          </a:p>
        </p:txBody>
      </p:sp>
      <p:sp>
        <p:nvSpPr>
          <p:cNvPr id="7" name="Textfeld 6"/>
          <p:cNvSpPr txBox="1"/>
          <p:nvPr/>
        </p:nvSpPr>
        <p:spPr>
          <a:xfrm>
            <a:off x="7312278" y="4593902"/>
            <a:ext cx="1328351" cy="923330"/>
          </a:xfrm>
          <a:prstGeom prst="rect">
            <a:avLst/>
          </a:prstGeom>
          <a:noFill/>
        </p:spPr>
        <p:txBody>
          <a:bodyPr wrap="square" lIns="36000" rIns="36000" rtlCol="0">
            <a:spAutoFit/>
          </a:bodyPr>
          <a:lstStyle/>
          <a:p>
            <a:r>
              <a:rPr lang="de-DE" sz="900" dirty="0" err="1"/>
              <a:t>Brater</a:t>
            </a:r>
            <a:r>
              <a:rPr lang="de-DE" sz="900" dirty="0"/>
              <a:t>/</a:t>
            </a:r>
            <a:r>
              <a:rPr lang="de-DE" sz="900" dirty="0" err="1"/>
              <a:t>Maurus</a:t>
            </a:r>
            <a:r>
              <a:rPr lang="de-DE" sz="900" dirty="0"/>
              <a:t>: </a:t>
            </a:r>
          </a:p>
          <a:p>
            <a:r>
              <a:rPr lang="de-DE" sz="900" dirty="0"/>
              <a:t>Das GAB-Verfahren </a:t>
            </a:r>
          </a:p>
          <a:p>
            <a:r>
              <a:rPr lang="de-DE" sz="900" dirty="0"/>
              <a:t>zur </a:t>
            </a:r>
            <a:r>
              <a:rPr lang="de-DE" sz="900" dirty="0" smtClean="0"/>
              <a:t>Qualitätsentwicklung </a:t>
            </a:r>
            <a:r>
              <a:rPr lang="de-DE" sz="900" dirty="0"/>
              <a:t>für pädagogische und soziale </a:t>
            </a:r>
            <a:r>
              <a:rPr lang="de-DE" sz="900" dirty="0" smtClean="0"/>
              <a:t>Einrichtungen</a:t>
            </a:r>
            <a:r>
              <a:rPr lang="de-DE" sz="900" dirty="0"/>
              <a:t>. </a:t>
            </a:r>
            <a:r>
              <a:rPr lang="de-DE" sz="900" dirty="0" smtClean="0"/>
              <a:t/>
            </a:r>
            <a:br>
              <a:rPr lang="de-DE" sz="900" dirty="0" smtClean="0"/>
            </a:br>
            <a:r>
              <a:rPr lang="de-DE" sz="900" dirty="0" smtClean="0"/>
              <a:t>GAB </a:t>
            </a:r>
            <a:r>
              <a:rPr lang="de-DE" sz="900" dirty="0"/>
              <a:t>München 2005</a:t>
            </a:r>
          </a:p>
        </p:txBody>
      </p:sp>
      <p:pic>
        <p:nvPicPr>
          <p:cNvPr id="8" name="Grafik 7"/>
          <p:cNvPicPr>
            <a:picLocks noChangeAspect="1"/>
          </p:cNvPicPr>
          <p:nvPr/>
        </p:nvPicPr>
        <p:blipFill>
          <a:blip r:embed="rId3"/>
          <a:stretch>
            <a:fillRect/>
          </a:stretch>
        </p:blipFill>
        <p:spPr>
          <a:xfrm>
            <a:off x="7312278" y="2433902"/>
            <a:ext cx="1508194" cy="2160000"/>
          </a:xfrm>
          <a:prstGeom prst="rect">
            <a:avLst/>
          </a:prstGeom>
          <a:effectLst>
            <a:outerShdw blurRad="63500" sx="102000" sy="102000" algn="ctr" rotWithShape="0">
              <a:prstClr val="black">
                <a:alpha val="40000"/>
              </a:prstClr>
            </a:outerShdw>
          </a:effectLst>
        </p:spPr>
      </p:pic>
      <p:sp>
        <p:nvSpPr>
          <p:cNvPr id="9" name="Textfeld 8"/>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1384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D66C1A96-471F-4572-B58C-26FEC1C65717}" type="slidenum">
              <a:rPr lang="de-DE" smtClean="0"/>
              <a:t>20</a:t>
            </a:fld>
            <a:endParaRPr lang="de-DE"/>
          </a:p>
        </p:txBody>
      </p:sp>
      <p:sp>
        <p:nvSpPr>
          <p:cNvPr id="3" name="Datumsplatzhalter 2"/>
          <p:cNvSpPr>
            <a:spLocks noGrp="1"/>
          </p:cNvSpPr>
          <p:nvPr>
            <p:ph type="dt" sz="half" idx="2"/>
          </p:nvPr>
        </p:nvSpPr>
        <p:spPr/>
        <p:txBody>
          <a:bodyPr/>
          <a:lstStyle/>
          <a:p>
            <a:r>
              <a:rPr lang="de-DE"/>
              <a:t>BuG 2017 – 2022</a:t>
            </a:r>
            <a:endParaRPr lang="de-DE" dirty="0"/>
          </a:p>
        </p:txBody>
      </p:sp>
      <p:sp>
        <p:nvSpPr>
          <p:cNvPr id="4" name="Fußzeilenplatzhalter 3"/>
          <p:cNvSpPr>
            <a:spLocks noGrp="1"/>
          </p:cNvSpPr>
          <p:nvPr>
            <p:ph type="ftr" sz="quarter" idx="3"/>
          </p:nvPr>
        </p:nvSpPr>
        <p:spPr/>
        <p:txBody>
          <a:bodyPr/>
          <a:lstStyle/>
          <a:p>
            <a:r>
              <a:rPr lang="de-DE"/>
              <a:t>Susanne Severin, BuG-Landeskoordinatorin</a:t>
            </a:r>
            <a:endParaRPr lang="de-DE" dirty="0"/>
          </a:p>
        </p:txBody>
      </p:sp>
      <p:sp>
        <p:nvSpPr>
          <p:cNvPr id="9" name="Titel 8"/>
          <p:cNvSpPr>
            <a:spLocks noGrp="1"/>
          </p:cNvSpPr>
          <p:nvPr>
            <p:ph type="title" idx="4294967295"/>
          </p:nvPr>
        </p:nvSpPr>
        <p:spPr>
          <a:xfrm>
            <a:off x="0" y="125760"/>
            <a:ext cx="9144000" cy="1143000"/>
          </a:xfrm>
        </p:spPr>
        <p:txBody>
          <a:bodyPr>
            <a:noAutofit/>
          </a:bodyPr>
          <a:lstStyle/>
          <a:p>
            <a:r>
              <a:rPr lang="de-DE" dirty="0"/>
              <a:t>Der Übergang: </a:t>
            </a:r>
            <a:r>
              <a:rPr lang="de-DE" dirty="0" smtClean="0"/>
              <a:t>Leitbild </a:t>
            </a:r>
            <a:r>
              <a:rPr lang="de-DE" dirty="0">
                <a:sym typeface="Symbol" panose="05050102010706020507" pitchFamily="18" charset="2"/>
              </a:rPr>
              <a:t> Schulprogramm</a:t>
            </a:r>
            <a:endParaRPr lang="de-DE" dirty="0"/>
          </a:p>
        </p:txBody>
      </p:sp>
      <p:sp>
        <p:nvSpPr>
          <p:cNvPr id="10" name="Inhaltsplatzhalter 9"/>
          <p:cNvSpPr>
            <a:spLocks noGrp="1"/>
          </p:cNvSpPr>
          <p:nvPr>
            <p:ph idx="4294967295"/>
          </p:nvPr>
        </p:nvSpPr>
        <p:spPr>
          <a:xfrm>
            <a:off x="395536" y="1642730"/>
            <a:ext cx="5630474" cy="2866390"/>
          </a:xfrm>
        </p:spPr>
        <p:txBody>
          <a:bodyPr>
            <a:noAutofit/>
          </a:bodyPr>
          <a:lstStyle/>
          <a:p>
            <a:pPr marL="0" indent="0">
              <a:buNone/>
            </a:pPr>
            <a:r>
              <a:rPr lang="de-DE" b="1" dirty="0"/>
              <a:t>Woran wir uns dabei orientieren:</a:t>
            </a:r>
            <a:endParaRPr lang="de-DE" dirty="0"/>
          </a:p>
          <a:p>
            <a:pPr lvl="0"/>
            <a:r>
              <a:rPr lang="de-DE" dirty="0"/>
              <a:t>(Unsere Konzepte)</a:t>
            </a:r>
          </a:p>
          <a:p>
            <a:pPr marL="0" indent="0">
              <a:buNone/>
            </a:pPr>
            <a:endParaRPr lang="de-DE" b="1" dirty="0" smtClean="0"/>
          </a:p>
          <a:p>
            <a:pPr marL="0" indent="0">
              <a:buNone/>
            </a:pPr>
            <a:r>
              <a:rPr lang="de-DE" b="1" dirty="0" smtClean="0"/>
              <a:t>Was </a:t>
            </a:r>
            <a:r>
              <a:rPr lang="de-DE" b="1" dirty="0"/>
              <a:t>wir dafür tun:</a:t>
            </a:r>
            <a:endParaRPr lang="de-DE" dirty="0"/>
          </a:p>
          <a:p>
            <a:pPr lvl="0"/>
            <a:r>
              <a:rPr lang="de-DE" dirty="0"/>
              <a:t>(unsere konkrete Praxis)  </a:t>
            </a:r>
          </a:p>
          <a:p>
            <a:endParaRPr lang="de-DE" dirty="0"/>
          </a:p>
        </p:txBody>
      </p:sp>
      <p:sp>
        <p:nvSpPr>
          <p:cNvPr id="8" name="Textfeld 7"/>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pic>
        <p:nvPicPr>
          <p:cNvPr id="11" name="Picture 2" descr="Kaiserin Theophanu Schule">
            <a:extLst>
              <a:ext uri="{FF2B5EF4-FFF2-40B4-BE49-F238E27FC236}">
                <a16:creationId xmlns="" xmlns:a16="http://schemas.microsoft.com/office/drawing/2014/main" id="{8E028FCA-1BD7-42FF-9A5C-506DAD1B9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048014"/>
            <a:ext cx="852854" cy="81515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26010" y="2060848"/>
            <a:ext cx="2881619" cy="21033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descr="https://upload.wikimedia.org/wikipedia/commons/thumb/9/93/Bild_2e_-_Baustelle%2C_StVO_1956.svg/847px-Bild_2e_-_Baustelle%2C_StVO_1956.svg.png">
            <a:extLst>
              <a:ext uri="{FF2B5EF4-FFF2-40B4-BE49-F238E27FC236}">
                <a16:creationId xmlns="" xmlns:a16="http://schemas.microsoft.com/office/drawing/2014/main" id="{E4C01807-46DE-4D8B-9C5B-3A8F5107B1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6289" y="1048014"/>
            <a:ext cx="927999" cy="81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03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Inhaltsplatzhalter 15"/>
          <p:cNvSpPr>
            <a:spLocks noGrp="1"/>
          </p:cNvSpPr>
          <p:nvPr>
            <p:ph sz="quarter" idx="4294967295"/>
          </p:nvPr>
        </p:nvSpPr>
        <p:spPr>
          <a:xfrm>
            <a:off x="179512" y="2708920"/>
            <a:ext cx="4391471" cy="4752528"/>
          </a:xfrm>
          <a:prstGeom prst="rect">
            <a:avLst/>
          </a:prstGeom>
        </p:spPr>
        <p:txBody>
          <a:bodyPr>
            <a:noAutofit/>
          </a:bodyPr>
          <a:lstStyle/>
          <a:p>
            <a:r>
              <a:rPr lang="de-DE" dirty="0">
                <a:solidFill>
                  <a:srgbClr val="414141"/>
                </a:solidFill>
              </a:rPr>
              <a:t>meist ungeplante, eher zufällige Entwicklung und mangelnde oder unkritische Reflexion </a:t>
            </a:r>
          </a:p>
          <a:p>
            <a:r>
              <a:rPr lang="de-DE" dirty="0">
                <a:solidFill>
                  <a:srgbClr val="414141"/>
                </a:solidFill>
              </a:rPr>
              <a:t>unzusammenhängende </a:t>
            </a:r>
            <a:r>
              <a:rPr lang="de-DE" dirty="0" err="1">
                <a:solidFill>
                  <a:srgbClr val="414141"/>
                </a:solidFill>
              </a:rPr>
              <a:t>Aktivitä-ten</a:t>
            </a:r>
            <a:r>
              <a:rPr lang="de-DE" dirty="0">
                <a:solidFill>
                  <a:srgbClr val="414141"/>
                </a:solidFill>
              </a:rPr>
              <a:t>, Verhaltensweisen und Gegebenheiten ohne Bezug zur Schule als Ganzes</a:t>
            </a:r>
          </a:p>
          <a:p>
            <a:r>
              <a:rPr lang="de-DE" dirty="0">
                <a:solidFill>
                  <a:srgbClr val="414141"/>
                </a:solidFill>
              </a:rPr>
              <a:t>isolierte Verantwortlichkeiten, widersprüchliche Zielsetzungen und </a:t>
            </a:r>
            <a:r>
              <a:rPr lang="de-DE" dirty="0" err="1">
                <a:solidFill>
                  <a:srgbClr val="414141"/>
                </a:solidFill>
              </a:rPr>
              <a:t>unabgestimmte</a:t>
            </a:r>
            <a:r>
              <a:rPr lang="de-DE" dirty="0">
                <a:solidFill>
                  <a:srgbClr val="414141"/>
                </a:solidFill>
              </a:rPr>
              <a:t> Handlungen</a:t>
            </a:r>
          </a:p>
        </p:txBody>
      </p:sp>
      <p:sp>
        <p:nvSpPr>
          <p:cNvPr id="4" name="Foliennummernplatzhalter 3"/>
          <p:cNvSpPr>
            <a:spLocks noGrp="1"/>
          </p:cNvSpPr>
          <p:nvPr>
            <p:ph type="sldNum" sz="quarter" idx="12"/>
          </p:nvPr>
        </p:nvSpPr>
        <p:spPr/>
        <p:txBody>
          <a:bodyPr/>
          <a:lstStyle/>
          <a:p>
            <a:fld id="{D66C1A96-471F-4572-B58C-26FEC1C65717}" type="slidenum">
              <a:rPr lang="de-DE" smtClean="0"/>
              <a:t>3</a:t>
            </a:fld>
            <a:endParaRPr lang="de-DE"/>
          </a:p>
        </p:txBody>
      </p:sp>
      <p:sp>
        <p:nvSpPr>
          <p:cNvPr id="5" name="Datumsplatzhalter 4"/>
          <p:cNvSpPr>
            <a:spLocks noGrp="1"/>
          </p:cNvSpPr>
          <p:nvPr>
            <p:ph type="dt" sz="half" idx="2"/>
          </p:nvPr>
        </p:nvSpPr>
        <p:spPr/>
        <p:txBody>
          <a:bodyPr/>
          <a:lstStyle/>
          <a:p>
            <a:r>
              <a:rPr lang="de-DE" smtClean="0"/>
              <a:t>BuG 2017 – 2022</a:t>
            </a:r>
            <a:endParaRPr lang="de-DE" dirty="0"/>
          </a:p>
        </p:txBody>
      </p:sp>
      <p:sp>
        <p:nvSpPr>
          <p:cNvPr id="6" name="Fußzeilenplatzhalter 5"/>
          <p:cNvSpPr>
            <a:spLocks noGrp="1"/>
          </p:cNvSpPr>
          <p:nvPr>
            <p:ph type="ftr" sz="quarter" idx="3"/>
          </p:nvPr>
        </p:nvSpPr>
        <p:spPr/>
        <p:txBody>
          <a:bodyPr/>
          <a:lstStyle/>
          <a:p>
            <a:r>
              <a:rPr lang="de-DE" smtClean="0"/>
              <a:t>Susanne Severin, BuG-Landeskoordinatorin</a:t>
            </a:r>
            <a:endParaRPr lang="de-DE" dirty="0"/>
          </a:p>
        </p:txBody>
      </p:sp>
      <p:sp>
        <p:nvSpPr>
          <p:cNvPr id="2" name="Titel 1"/>
          <p:cNvSpPr>
            <a:spLocks noGrp="1"/>
          </p:cNvSpPr>
          <p:nvPr>
            <p:ph type="title"/>
          </p:nvPr>
        </p:nvSpPr>
        <p:spPr/>
        <p:txBody>
          <a:bodyPr/>
          <a:lstStyle/>
          <a:p>
            <a:r>
              <a:rPr lang="de-DE" dirty="0" smtClean="0"/>
              <a:t>Vom Schulprofil zum Schulprogramm</a:t>
            </a:r>
            <a:endParaRPr lang="de-DE" dirty="0"/>
          </a:p>
        </p:txBody>
      </p:sp>
      <p:sp>
        <p:nvSpPr>
          <p:cNvPr id="11" name="Textfeld 10"/>
          <p:cNvSpPr txBox="1"/>
          <p:nvPr/>
        </p:nvSpPr>
        <p:spPr>
          <a:xfrm>
            <a:off x="6386699" y="6408624"/>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
        <p:nvSpPr>
          <p:cNvPr id="18" name="Textplatzhalter 12"/>
          <p:cNvSpPr txBox="1">
            <a:spLocks/>
          </p:cNvSpPr>
          <p:nvPr/>
        </p:nvSpPr>
        <p:spPr>
          <a:xfrm>
            <a:off x="179512" y="2204864"/>
            <a:ext cx="1728192" cy="504055"/>
          </a:xfrm>
          <a:prstGeom prst="rect">
            <a:avLst/>
          </a:prstGeom>
          <a:ln>
            <a:solidFill>
              <a:srgbClr val="00B050"/>
            </a:solid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de-DE" b="1" dirty="0" smtClean="0">
                <a:solidFill>
                  <a:srgbClr val="00B050"/>
                </a:solidFill>
              </a:rPr>
              <a:t>Image, Profil</a:t>
            </a:r>
            <a:endParaRPr lang="de-DE" b="1" dirty="0">
              <a:solidFill>
                <a:srgbClr val="00B050"/>
              </a:solidFill>
            </a:endParaRPr>
          </a:p>
        </p:txBody>
      </p:sp>
      <p:sp>
        <p:nvSpPr>
          <p:cNvPr id="21" name="Inhaltsplatzhalter 15"/>
          <p:cNvSpPr>
            <a:spLocks noGrp="1"/>
          </p:cNvSpPr>
          <p:nvPr>
            <p:ph sz="quarter" idx="4294967295"/>
          </p:nvPr>
        </p:nvSpPr>
        <p:spPr>
          <a:xfrm>
            <a:off x="4645025" y="2708920"/>
            <a:ext cx="4391471" cy="3843720"/>
          </a:xfrm>
          <a:prstGeom prst="rect">
            <a:avLst/>
          </a:prstGeom>
        </p:spPr>
        <p:txBody>
          <a:bodyPr>
            <a:noAutofit/>
          </a:bodyPr>
          <a:lstStyle/>
          <a:p>
            <a:pPr>
              <a:spcBef>
                <a:spcPts val="24"/>
              </a:spcBef>
            </a:pPr>
            <a:r>
              <a:rPr lang="de-DE" dirty="0">
                <a:solidFill>
                  <a:srgbClr val="414141"/>
                </a:solidFill>
              </a:rPr>
              <a:t>planvolle Gestaltung der Schule und kritische </a:t>
            </a:r>
            <a:r>
              <a:rPr lang="de-DE" dirty="0">
                <a:solidFill>
                  <a:srgbClr val="414141"/>
                </a:solidFill>
              </a:rPr>
              <a:t>Reflexion </a:t>
            </a:r>
          </a:p>
          <a:p>
            <a:pPr>
              <a:spcBef>
                <a:spcPts val="24"/>
              </a:spcBef>
            </a:pPr>
            <a:r>
              <a:rPr lang="de-DE" dirty="0">
                <a:solidFill>
                  <a:srgbClr val="414141"/>
                </a:solidFill>
              </a:rPr>
              <a:t>zusammenhängende Aktivitäten, Verhaltensweisen und Gegebenheiten mit Bezug auf die Schule als Ganzes</a:t>
            </a:r>
          </a:p>
          <a:p>
            <a:pPr>
              <a:spcBef>
                <a:spcPts val="24"/>
              </a:spcBef>
            </a:pPr>
            <a:r>
              <a:rPr lang="de-DE" dirty="0">
                <a:solidFill>
                  <a:srgbClr val="414141"/>
                </a:solidFill>
              </a:rPr>
              <a:t>gemeinsame </a:t>
            </a:r>
            <a:r>
              <a:rPr lang="de-DE" dirty="0">
                <a:solidFill>
                  <a:srgbClr val="414141"/>
                </a:solidFill>
              </a:rPr>
              <a:t>Verantwortung, Übereinstimmung in </a:t>
            </a:r>
            <a:r>
              <a:rPr lang="de-DE" dirty="0" err="1">
                <a:solidFill>
                  <a:srgbClr val="414141"/>
                </a:solidFill>
              </a:rPr>
              <a:t>grundsätzli-cher</a:t>
            </a:r>
            <a:r>
              <a:rPr lang="de-DE" dirty="0">
                <a:solidFill>
                  <a:srgbClr val="414141"/>
                </a:solidFill>
              </a:rPr>
              <a:t> </a:t>
            </a:r>
            <a:r>
              <a:rPr lang="de-DE" dirty="0">
                <a:solidFill>
                  <a:srgbClr val="414141"/>
                </a:solidFill>
              </a:rPr>
              <a:t>Zielsetzung und </a:t>
            </a:r>
            <a:r>
              <a:rPr lang="de-DE" dirty="0" err="1">
                <a:solidFill>
                  <a:srgbClr val="414141"/>
                </a:solidFill>
              </a:rPr>
              <a:t>abgestimm</a:t>
            </a:r>
            <a:r>
              <a:rPr lang="de-DE" dirty="0">
                <a:solidFill>
                  <a:srgbClr val="414141"/>
                </a:solidFill>
              </a:rPr>
              <a:t>-te </a:t>
            </a:r>
            <a:r>
              <a:rPr lang="de-DE" dirty="0">
                <a:solidFill>
                  <a:srgbClr val="414141"/>
                </a:solidFill>
              </a:rPr>
              <a:t>Handlungen aller </a:t>
            </a:r>
            <a:r>
              <a:rPr lang="de-DE" dirty="0">
                <a:solidFill>
                  <a:srgbClr val="414141"/>
                </a:solidFill>
              </a:rPr>
              <a:t>Beteiligten</a:t>
            </a:r>
            <a:endParaRPr lang="de-DE" dirty="0">
              <a:solidFill>
                <a:srgbClr val="414141"/>
              </a:solidFill>
            </a:endParaRPr>
          </a:p>
        </p:txBody>
      </p:sp>
      <p:sp>
        <p:nvSpPr>
          <p:cNvPr id="23" name="Textplatzhalter 12"/>
          <p:cNvSpPr txBox="1">
            <a:spLocks/>
          </p:cNvSpPr>
          <p:nvPr/>
        </p:nvSpPr>
        <p:spPr>
          <a:xfrm>
            <a:off x="4644008" y="2204863"/>
            <a:ext cx="2664296" cy="504055"/>
          </a:xfrm>
          <a:prstGeom prst="rect">
            <a:avLst/>
          </a:prstGeom>
          <a:ln>
            <a:solidFill>
              <a:srgbClr val="00B050"/>
            </a:solidFill>
          </a:ln>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solidFill>
                  <a:srgbClr val="00B050"/>
                </a:solidFill>
              </a:rPr>
              <a:t>Leitbild </a:t>
            </a:r>
            <a:r>
              <a:rPr lang="de-DE" b="1" dirty="0">
                <a:solidFill>
                  <a:srgbClr val="00B050"/>
                </a:solidFill>
                <a:sym typeface="Wingdings"/>
              </a:rPr>
              <a:t> </a:t>
            </a:r>
            <a:r>
              <a:rPr lang="de-DE" b="1" dirty="0">
                <a:solidFill>
                  <a:srgbClr val="00B050"/>
                </a:solidFill>
              </a:rPr>
              <a:t>Programm</a:t>
            </a:r>
          </a:p>
        </p:txBody>
      </p:sp>
    </p:spTree>
    <p:extLst>
      <p:ext uri="{BB962C8B-B14F-4D97-AF65-F5344CB8AC3E}">
        <p14:creationId xmlns:p14="http://schemas.microsoft.com/office/powerpoint/2010/main" val="308285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wipe(left)">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left)">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xEl>
                                              <p:pRg st="1" end="1"/>
                                            </p:txEl>
                                          </p:spTgt>
                                        </p:tgtEl>
                                        <p:attrNameLst>
                                          <p:attrName>style.visibility</p:attrName>
                                        </p:attrNameLst>
                                      </p:cBhvr>
                                      <p:to>
                                        <p:strVal val="visible"/>
                                      </p:to>
                                    </p:set>
                                    <p:animEffect transition="in" filter="wipe(left)">
                                      <p:cBhvr>
                                        <p:cTn id="22" dur="500"/>
                                        <p:tgtEl>
                                          <p:spTgt spid="2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xEl>
                                              <p:pRg st="2" end="2"/>
                                            </p:txEl>
                                          </p:spTgt>
                                        </p:tgtEl>
                                        <p:attrNameLst>
                                          <p:attrName>style.visibility</p:attrName>
                                        </p:attrNameLst>
                                      </p:cBhvr>
                                      <p:to>
                                        <p:strVal val="visible"/>
                                      </p:to>
                                    </p:set>
                                    <p:animEffect transition="in" filter="wipe(left)">
                                      <p:cBhvr>
                                        <p:cTn id="27" dur="500"/>
                                        <p:tgtEl>
                                          <p:spTgt spid="2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2" end="2"/>
                                            </p:txEl>
                                          </p:spTgt>
                                        </p:tgtEl>
                                        <p:attrNameLst>
                                          <p:attrName>style.visibility</p:attrName>
                                        </p:attrNameLst>
                                      </p:cBhvr>
                                      <p:to>
                                        <p:strVal val="visible"/>
                                      </p:to>
                                    </p:set>
                                    <p:animEffect transition="in" filter="wipe(left)">
                                      <p:cBhvr>
                                        <p:cTn id="3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4</a:t>
            </a:fld>
            <a:endParaRPr lang="de-DE"/>
          </a:p>
        </p:txBody>
      </p:sp>
      <p:sp>
        <p:nvSpPr>
          <p:cNvPr id="5" name="Datumsplatzhalter 4"/>
          <p:cNvSpPr>
            <a:spLocks noGrp="1"/>
          </p:cNvSpPr>
          <p:nvPr>
            <p:ph type="dt" sz="half" idx="2"/>
          </p:nvPr>
        </p:nvSpPr>
        <p:spPr/>
        <p:txBody>
          <a:bodyPr/>
          <a:lstStyle/>
          <a:p>
            <a:r>
              <a:rPr lang="de-DE" smtClean="0"/>
              <a:t>BuG 2017 – 2022</a:t>
            </a:r>
            <a:endParaRPr lang="de-DE" dirty="0"/>
          </a:p>
        </p:txBody>
      </p:sp>
      <p:sp>
        <p:nvSpPr>
          <p:cNvPr id="6" name="Fußzeilenplatzhalter 5"/>
          <p:cNvSpPr>
            <a:spLocks noGrp="1"/>
          </p:cNvSpPr>
          <p:nvPr>
            <p:ph type="ftr" sz="quarter" idx="3"/>
          </p:nvPr>
        </p:nvSpPr>
        <p:spPr/>
        <p:txBody>
          <a:bodyPr/>
          <a:lstStyle/>
          <a:p>
            <a:r>
              <a:rPr lang="de-DE" smtClean="0"/>
              <a:t>Susanne Severin, BuG-Landeskoordinatorin</a:t>
            </a:r>
            <a:endParaRPr lang="de-DE" dirty="0"/>
          </a:p>
        </p:txBody>
      </p:sp>
      <p:sp>
        <p:nvSpPr>
          <p:cNvPr id="2" name="Titel 1"/>
          <p:cNvSpPr>
            <a:spLocks noGrp="1"/>
          </p:cNvSpPr>
          <p:nvPr>
            <p:ph type="title" idx="4294967295"/>
          </p:nvPr>
        </p:nvSpPr>
        <p:spPr>
          <a:xfrm>
            <a:off x="0" y="332656"/>
            <a:ext cx="9144000" cy="1143000"/>
          </a:xfrm>
        </p:spPr>
        <p:txBody>
          <a:bodyPr>
            <a:normAutofit/>
          </a:bodyPr>
          <a:lstStyle/>
          <a:p>
            <a:r>
              <a:rPr lang="de-DE" dirty="0"/>
              <a:t>Profile-Test für </a:t>
            </a:r>
            <a:r>
              <a:rPr lang="de-DE" dirty="0" smtClean="0"/>
              <a:t>Schulentwicklungsarbeit</a:t>
            </a:r>
            <a:endParaRPr lang="de-DE" dirty="0"/>
          </a:p>
        </p:txBody>
      </p:sp>
      <p:sp>
        <p:nvSpPr>
          <p:cNvPr id="11" name="Textfeld 10"/>
          <p:cNvSpPr txBox="1"/>
          <p:nvPr/>
        </p:nvSpPr>
        <p:spPr>
          <a:xfrm>
            <a:off x="6386699" y="6408624"/>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
        <p:nvSpPr>
          <p:cNvPr id="12" name="Rectangle 6"/>
          <p:cNvSpPr>
            <a:spLocks noChangeArrowheads="1"/>
          </p:cNvSpPr>
          <p:nvPr/>
        </p:nvSpPr>
        <p:spPr bwMode="auto">
          <a:xfrm>
            <a:off x="3007188" y="1340768"/>
            <a:ext cx="7469468" cy="5029200"/>
          </a:xfrm>
          <a:prstGeom prst="rect">
            <a:avLst/>
          </a:prstGeom>
          <a:noFill/>
          <a:ln w="9525">
            <a:noFill/>
            <a:miter lim="800000"/>
            <a:headEnd/>
            <a:tailEnd/>
          </a:ln>
          <a:effectLst/>
        </p:spPr>
        <p:txBody>
          <a:bodyPr wrap="none" anchor="ctr"/>
          <a:lstStyle/>
          <a:p>
            <a:pPr>
              <a:lnSpc>
                <a:spcPct val="90000"/>
              </a:lnSpc>
              <a:spcBef>
                <a:spcPct val="20000"/>
              </a:spcBef>
              <a:buClr>
                <a:schemeClr val="accent2"/>
              </a:buClr>
            </a:pPr>
            <a:r>
              <a:rPr lang="de-DE" sz="1400" dirty="0">
                <a:cs typeface="Times New Roman" pitchFamily="18" charset="0"/>
              </a:rPr>
              <a:t>Was haben/können wir als Schule Besonderes?</a:t>
            </a:r>
          </a:p>
          <a:p>
            <a:pPr>
              <a:lnSpc>
                <a:spcPct val="90000"/>
              </a:lnSpc>
              <a:spcBef>
                <a:spcPct val="20000"/>
              </a:spcBef>
              <a:buClr>
                <a:schemeClr val="accent2"/>
              </a:buClr>
            </a:pPr>
            <a:r>
              <a:rPr lang="de-DE" sz="1400" dirty="0">
                <a:cs typeface="Times New Roman" pitchFamily="18" charset="0"/>
              </a:rPr>
              <a:t>Worin besteht das </a:t>
            </a:r>
            <a:r>
              <a:rPr lang="de-DE" sz="1400" dirty="0" smtClean="0">
                <a:cs typeface="Times New Roman" pitchFamily="18" charset="0"/>
              </a:rPr>
              <a:t>Besondere </a:t>
            </a:r>
            <a:r>
              <a:rPr lang="de-DE" sz="1400" dirty="0">
                <a:cs typeface="Times New Roman" pitchFamily="18" charset="0"/>
              </a:rPr>
              <a:t>in unserem Kollegium?</a:t>
            </a:r>
          </a:p>
          <a:p>
            <a:pPr>
              <a:lnSpc>
                <a:spcPct val="90000"/>
              </a:lnSpc>
              <a:spcBef>
                <a:spcPct val="20000"/>
              </a:spcBef>
              <a:buClr>
                <a:schemeClr val="accent2"/>
              </a:buClr>
            </a:pPr>
            <a:r>
              <a:rPr lang="de-DE" sz="1400" dirty="0">
                <a:cs typeface="Times New Roman" pitchFamily="18" charset="0"/>
              </a:rPr>
              <a:t>Warum möchte ich gerade mit uns zusammenarbeiten?</a:t>
            </a:r>
          </a:p>
          <a:p>
            <a:pPr>
              <a:lnSpc>
                <a:spcPct val="90000"/>
              </a:lnSpc>
              <a:spcBef>
                <a:spcPct val="20000"/>
              </a:spcBef>
            </a:pPr>
            <a:endParaRPr lang="de-DE" sz="1400" dirty="0">
              <a:cs typeface="Times New Roman" pitchFamily="18" charset="0"/>
            </a:endParaRPr>
          </a:p>
          <a:p>
            <a:pPr>
              <a:lnSpc>
                <a:spcPct val="90000"/>
              </a:lnSpc>
              <a:spcBef>
                <a:spcPct val="20000"/>
              </a:spcBef>
              <a:buClr>
                <a:schemeClr val="accent2"/>
              </a:buClr>
            </a:pPr>
            <a:r>
              <a:rPr lang="de-DE" sz="1400" dirty="0">
                <a:cs typeface="Times New Roman" pitchFamily="18" charset="0"/>
              </a:rPr>
              <a:t>Wann weichen wir in der Schul-Arbeit aus?</a:t>
            </a:r>
          </a:p>
          <a:p>
            <a:pPr>
              <a:lnSpc>
                <a:spcPct val="90000"/>
              </a:lnSpc>
              <a:spcBef>
                <a:spcPct val="20000"/>
              </a:spcBef>
              <a:buClr>
                <a:schemeClr val="accent2"/>
              </a:buClr>
            </a:pPr>
            <a:r>
              <a:rPr lang="de-DE" sz="1400" dirty="0">
                <a:cs typeface="Times New Roman" pitchFamily="18" charset="0"/>
              </a:rPr>
              <a:t>Wann fallen wir konzeptionell/argumentativ um?</a:t>
            </a:r>
          </a:p>
          <a:p>
            <a:pPr>
              <a:lnSpc>
                <a:spcPct val="90000"/>
              </a:lnSpc>
              <a:spcBef>
                <a:spcPct val="20000"/>
              </a:spcBef>
              <a:buClr>
                <a:schemeClr val="accent2"/>
              </a:buClr>
            </a:pPr>
            <a:r>
              <a:rPr lang="de-DE" sz="1400" dirty="0">
                <a:cs typeface="Times New Roman" pitchFamily="18" charset="0"/>
              </a:rPr>
              <a:t>Wann sind wir als </a:t>
            </a:r>
            <a:r>
              <a:rPr lang="de-DE" sz="1400" dirty="0" err="1">
                <a:cs typeface="Times New Roman" pitchFamily="18" charset="0"/>
              </a:rPr>
              <a:t>Pädagog</a:t>
            </a:r>
            <a:r>
              <a:rPr lang="de-DE" sz="1400" dirty="0">
                <a:cs typeface="Times New Roman" pitchFamily="18" charset="0"/>
              </a:rPr>
              <a:t>*innen nicht klar, konsequent, ehrlich?</a:t>
            </a:r>
          </a:p>
          <a:p>
            <a:pPr>
              <a:lnSpc>
                <a:spcPct val="90000"/>
              </a:lnSpc>
              <a:spcBef>
                <a:spcPct val="20000"/>
              </a:spcBef>
            </a:pPr>
            <a:endParaRPr lang="de-DE" sz="1400" dirty="0">
              <a:cs typeface="Times New Roman" pitchFamily="18" charset="0"/>
            </a:endParaRPr>
          </a:p>
          <a:p>
            <a:pPr>
              <a:lnSpc>
                <a:spcPct val="90000"/>
              </a:lnSpc>
              <a:spcBef>
                <a:spcPct val="20000"/>
              </a:spcBef>
              <a:buClr>
                <a:schemeClr val="accent2"/>
              </a:buClr>
            </a:pPr>
            <a:r>
              <a:rPr lang="de-DE" sz="1400" dirty="0">
                <a:cs typeface="Times New Roman" pitchFamily="18" charset="0"/>
              </a:rPr>
              <a:t>Wie reagieren wir in schwierigen politischen/finanziellen Zeiten?</a:t>
            </a:r>
          </a:p>
          <a:p>
            <a:pPr>
              <a:lnSpc>
                <a:spcPct val="90000"/>
              </a:lnSpc>
              <a:spcBef>
                <a:spcPct val="20000"/>
              </a:spcBef>
              <a:buClr>
                <a:schemeClr val="accent2"/>
              </a:buClr>
            </a:pPr>
            <a:r>
              <a:rPr lang="de-DE" sz="1400" dirty="0">
                <a:cs typeface="Times New Roman" pitchFamily="18" charset="0"/>
              </a:rPr>
              <a:t>Wissen wir, was zu tun ist, wenn es zu krachen droht?</a:t>
            </a:r>
          </a:p>
          <a:p>
            <a:pPr>
              <a:lnSpc>
                <a:spcPct val="90000"/>
              </a:lnSpc>
              <a:spcBef>
                <a:spcPct val="20000"/>
              </a:spcBef>
              <a:buClr>
                <a:schemeClr val="accent2"/>
              </a:buClr>
            </a:pPr>
            <a:r>
              <a:rPr lang="de-DE" sz="1400" dirty="0">
                <a:cs typeface="Times New Roman" pitchFamily="18" charset="0"/>
              </a:rPr>
              <a:t>Können wir erste Hilfe leisten, wenn es gekracht hat?</a:t>
            </a:r>
          </a:p>
          <a:p>
            <a:pPr>
              <a:lnSpc>
                <a:spcPct val="90000"/>
              </a:lnSpc>
              <a:spcBef>
                <a:spcPct val="20000"/>
              </a:spcBef>
            </a:pPr>
            <a:endParaRPr lang="de-DE" sz="1400" dirty="0">
              <a:cs typeface="Times New Roman" pitchFamily="18" charset="0"/>
            </a:endParaRPr>
          </a:p>
          <a:p>
            <a:pPr>
              <a:lnSpc>
                <a:spcPct val="90000"/>
              </a:lnSpc>
              <a:spcBef>
                <a:spcPct val="20000"/>
              </a:spcBef>
              <a:buClr>
                <a:schemeClr val="accent2"/>
              </a:buClr>
            </a:pPr>
            <a:r>
              <a:rPr lang="de-DE" sz="1400" dirty="0">
                <a:cs typeface="Times New Roman" pitchFamily="18" charset="0"/>
              </a:rPr>
              <a:t>Haben wir unser Profil visualisiert bzw. klar vor Augen?</a:t>
            </a:r>
          </a:p>
          <a:p>
            <a:pPr>
              <a:lnSpc>
                <a:spcPct val="90000"/>
              </a:lnSpc>
              <a:spcBef>
                <a:spcPct val="20000"/>
              </a:spcBef>
              <a:buClr>
                <a:schemeClr val="accent2"/>
              </a:buClr>
            </a:pPr>
            <a:r>
              <a:rPr lang="de-DE" sz="1400" dirty="0">
                <a:cs typeface="Times New Roman" pitchFamily="18" charset="0"/>
              </a:rPr>
              <a:t>Wie stellen wir uns nach außen dar (Broschüre, Faltblatt, Homepage, </a:t>
            </a:r>
            <a:r>
              <a:rPr lang="de-DE" sz="1400" dirty="0" smtClean="0">
                <a:cs typeface="Times New Roman" pitchFamily="18" charset="0"/>
              </a:rPr>
              <a:t>Newsletter)?</a:t>
            </a:r>
            <a:endParaRPr lang="de-DE" sz="1400" dirty="0">
              <a:cs typeface="Times New Roman" pitchFamily="18" charset="0"/>
            </a:endParaRPr>
          </a:p>
          <a:p>
            <a:pPr>
              <a:lnSpc>
                <a:spcPct val="90000"/>
              </a:lnSpc>
              <a:spcBef>
                <a:spcPct val="20000"/>
              </a:spcBef>
              <a:buClr>
                <a:schemeClr val="accent2"/>
              </a:buClr>
            </a:pPr>
            <a:r>
              <a:rPr lang="de-DE" sz="1400" dirty="0">
                <a:cs typeface="Times New Roman" pitchFamily="18" charset="0"/>
              </a:rPr>
              <a:t>Wie vergewissern wir uns unserer Wirkungen?</a:t>
            </a:r>
          </a:p>
          <a:p>
            <a:pPr>
              <a:lnSpc>
                <a:spcPct val="90000"/>
              </a:lnSpc>
              <a:spcBef>
                <a:spcPct val="20000"/>
              </a:spcBef>
            </a:pPr>
            <a:endParaRPr lang="de-DE" sz="1400" dirty="0">
              <a:cs typeface="Times New Roman" pitchFamily="18" charset="0"/>
            </a:endParaRPr>
          </a:p>
          <a:p>
            <a:pPr>
              <a:lnSpc>
                <a:spcPct val="90000"/>
              </a:lnSpc>
              <a:spcBef>
                <a:spcPct val="20000"/>
              </a:spcBef>
              <a:buClr>
                <a:schemeClr val="accent2"/>
              </a:buClr>
            </a:pPr>
            <a:r>
              <a:rPr lang="de-DE" sz="1400" spc="-30" dirty="0">
                <a:cs typeface="Times New Roman" pitchFamily="18" charset="0"/>
              </a:rPr>
              <a:t>Welche neuen Konzepte/Methoden haben wir im letzten Jahr </a:t>
            </a:r>
            <a:r>
              <a:rPr lang="de-DE" sz="1400" spc="-30" dirty="0" smtClean="0">
                <a:cs typeface="Times New Roman" pitchFamily="18" charset="0"/>
              </a:rPr>
              <a:t>kennengelernt/erprobt?</a:t>
            </a:r>
          </a:p>
          <a:p>
            <a:pPr>
              <a:lnSpc>
                <a:spcPct val="90000"/>
              </a:lnSpc>
              <a:spcBef>
                <a:spcPct val="20000"/>
              </a:spcBef>
              <a:buClr>
                <a:schemeClr val="accent2"/>
              </a:buClr>
            </a:pPr>
            <a:r>
              <a:rPr lang="de-DE" sz="1400" dirty="0" smtClean="0">
                <a:cs typeface="Times New Roman" pitchFamily="18" charset="0"/>
              </a:rPr>
              <a:t>Wann haben wir das letzte Mal unser Profil reflektiert/überprüft?</a:t>
            </a:r>
          </a:p>
          <a:p>
            <a:pPr>
              <a:lnSpc>
                <a:spcPct val="90000"/>
              </a:lnSpc>
              <a:spcBef>
                <a:spcPct val="20000"/>
              </a:spcBef>
              <a:buClr>
                <a:schemeClr val="accent2"/>
              </a:buClr>
            </a:pPr>
            <a:r>
              <a:rPr lang="de-DE" sz="1400" dirty="0" smtClean="0">
                <a:cs typeface="Times New Roman" pitchFamily="18" charset="0"/>
              </a:rPr>
              <a:t>Wodurch </a:t>
            </a:r>
            <a:r>
              <a:rPr lang="de-DE" sz="1400" dirty="0">
                <a:cs typeface="Times New Roman" pitchFamily="18" charset="0"/>
              </a:rPr>
              <a:t>und wann qualifizieren wir uns weiter?</a:t>
            </a:r>
          </a:p>
          <a:p>
            <a:endParaRPr lang="de-DE" sz="1400" dirty="0">
              <a:latin typeface="Times New Roman" pitchFamily="18" charset="0"/>
            </a:endParaRPr>
          </a:p>
        </p:txBody>
      </p:sp>
      <p:sp>
        <p:nvSpPr>
          <p:cNvPr id="13" name="Pfeil: Fünfeck 1">
            <a:extLst>
              <a:ext uri="{FF2B5EF4-FFF2-40B4-BE49-F238E27FC236}">
                <a16:creationId xmlns="" xmlns:a16="http://schemas.microsoft.com/office/drawing/2014/main" id="{9AC94EC0-38C0-42D9-8C44-3C02E3437D2A}"/>
              </a:ext>
            </a:extLst>
          </p:cNvPr>
          <p:cNvSpPr/>
          <p:nvPr/>
        </p:nvSpPr>
        <p:spPr>
          <a:xfrm>
            <a:off x="179512" y="1489518"/>
            <a:ext cx="2749349" cy="75799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Der Benchmark-Test</a:t>
            </a:r>
          </a:p>
        </p:txBody>
      </p:sp>
      <p:sp>
        <p:nvSpPr>
          <p:cNvPr id="14" name="Pfeil: Fünfeck 6">
            <a:extLst>
              <a:ext uri="{FF2B5EF4-FFF2-40B4-BE49-F238E27FC236}">
                <a16:creationId xmlns="" xmlns:a16="http://schemas.microsoft.com/office/drawing/2014/main" id="{0C5F00CC-D28D-47FE-8665-C0F6864B759D}"/>
              </a:ext>
            </a:extLst>
          </p:cNvPr>
          <p:cNvSpPr/>
          <p:nvPr/>
        </p:nvSpPr>
        <p:spPr>
          <a:xfrm>
            <a:off x="179512" y="2428954"/>
            <a:ext cx="2749349" cy="75799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Der Elch-Test</a:t>
            </a:r>
          </a:p>
        </p:txBody>
      </p:sp>
      <p:sp>
        <p:nvSpPr>
          <p:cNvPr id="15" name="Pfeil: Fünfeck 7">
            <a:extLst>
              <a:ext uri="{FF2B5EF4-FFF2-40B4-BE49-F238E27FC236}">
                <a16:creationId xmlns="" xmlns:a16="http://schemas.microsoft.com/office/drawing/2014/main" id="{12BD9A03-2E23-4D8E-BFFE-7A5162051BB3}"/>
              </a:ext>
            </a:extLst>
          </p:cNvPr>
          <p:cNvSpPr/>
          <p:nvPr/>
        </p:nvSpPr>
        <p:spPr>
          <a:xfrm>
            <a:off x="179512" y="3368390"/>
            <a:ext cx="2749349" cy="75799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Der Crash-Test</a:t>
            </a:r>
          </a:p>
        </p:txBody>
      </p:sp>
      <p:sp>
        <p:nvSpPr>
          <p:cNvPr id="16" name="Pfeil: Fünfeck 8">
            <a:extLst>
              <a:ext uri="{FF2B5EF4-FFF2-40B4-BE49-F238E27FC236}">
                <a16:creationId xmlns="" xmlns:a16="http://schemas.microsoft.com/office/drawing/2014/main" id="{D3E28745-90E1-448B-ACE8-FF9C85D98FE9}"/>
              </a:ext>
            </a:extLst>
          </p:cNvPr>
          <p:cNvSpPr/>
          <p:nvPr/>
        </p:nvSpPr>
        <p:spPr>
          <a:xfrm>
            <a:off x="179512" y="4307826"/>
            <a:ext cx="2749349" cy="75799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Der Design-Test</a:t>
            </a:r>
          </a:p>
        </p:txBody>
      </p:sp>
      <p:sp>
        <p:nvSpPr>
          <p:cNvPr id="17" name="Pfeil: Fünfeck 9">
            <a:extLst>
              <a:ext uri="{FF2B5EF4-FFF2-40B4-BE49-F238E27FC236}">
                <a16:creationId xmlns="" xmlns:a16="http://schemas.microsoft.com/office/drawing/2014/main" id="{A65B35BC-64DD-49AE-9788-2CBBB58D109C}"/>
              </a:ext>
            </a:extLst>
          </p:cNvPr>
          <p:cNvSpPr/>
          <p:nvPr/>
        </p:nvSpPr>
        <p:spPr>
          <a:xfrm>
            <a:off x="179512" y="5247261"/>
            <a:ext cx="2749349" cy="757990"/>
          </a:xfrm>
          <a:prstGeom prst="homePlat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Der Innovations-Test</a:t>
            </a:r>
          </a:p>
        </p:txBody>
      </p:sp>
    </p:spTree>
    <p:extLst>
      <p:ext uri="{BB962C8B-B14F-4D97-AF65-F5344CB8AC3E}">
        <p14:creationId xmlns:p14="http://schemas.microsoft.com/office/powerpoint/2010/main" val="3794735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Vorgehensweise</a:t>
            </a:r>
            <a:endParaRPr lang="de-DE" dirty="0"/>
          </a:p>
        </p:txBody>
      </p:sp>
      <p:sp>
        <p:nvSpPr>
          <p:cNvPr id="10" name="Inhaltsplatzhalter 9"/>
          <p:cNvSpPr>
            <a:spLocks noGrp="1"/>
          </p:cNvSpPr>
          <p:nvPr>
            <p:ph idx="1"/>
          </p:nvPr>
        </p:nvSpPr>
        <p:spPr>
          <a:xfrm>
            <a:off x="457200" y="2348881"/>
            <a:ext cx="8219256" cy="3312368"/>
          </a:xfrm>
        </p:spPr>
        <p:txBody>
          <a:bodyPr>
            <a:noAutofit/>
          </a:bodyPr>
          <a:lstStyle/>
          <a:p>
            <a:pPr marL="457200" indent="-457200">
              <a:buFont typeface="+mj-lt"/>
              <a:buAutoNum type="arabicPeriod"/>
            </a:pPr>
            <a:r>
              <a:rPr lang="de-DE" b="1" dirty="0">
                <a:solidFill>
                  <a:srgbClr val="00B050"/>
                </a:solidFill>
              </a:rPr>
              <a:t>Entwicklung einer attraktiven Zukunftsvorstellung </a:t>
            </a:r>
            <a:r>
              <a:rPr lang="de-DE" dirty="0"/>
              <a:t/>
            </a:r>
            <a:br>
              <a:rPr lang="de-DE" dirty="0"/>
            </a:br>
            <a:r>
              <a:rPr lang="de-DE" dirty="0"/>
              <a:t>Verschmelzung des aktuellen Profils der Schule mit dem Leitbild der „guten gesunden Schule“</a:t>
            </a:r>
          </a:p>
          <a:p>
            <a:pPr marL="457200" indent="-457200">
              <a:buFont typeface="+mj-lt"/>
              <a:buAutoNum type="arabicPeriod"/>
            </a:pPr>
            <a:r>
              <a:rPr lang="de-DE" b="1" dirty="0">
                <a:solidFill>
                  <a:srgbClr val="00B050"/>
                </a:solidFill>
              </a:rPr>
              <a:t>Makro-Planung der Entwicklung </a:t>
            </a:r>
            <a:r>
              <a:rPr lang="de-DE" dirty="0"/>
              <a:t/>
            </a:r>
            <a:br>
              <a:rPr lang="de-DE" dirty="0"/>
            </a:br>
            <a:r>
              <a:rPr lang="de-DE" dirty="0"/>
              <a:t>ausgehend von den bisherigen Stärken der Schule unter Berücksichtigung der </a:t>
            </a:r>
            <a:r>
              <a:rPr lang="de-DE" dirty="0" smtClean="0"/>
              <a:t>Schwächen</a:t>
            </a:r>
            <a:endParaRPr lang="de-DE" dirty="0"/>
          </a:p>
        </p:txBody>
      </p:sp>
      <p:sp>
        <p:nvSpPr>
          <p:cNvPr id="2" name="Foliennummernplatzhalter 1"/>
          <p:cNvSpPr>
            <a:spLocks noGrp="1"/>
          </p:cNvSpPr>
          <p:nvPr>
            <p:ph type="sldNum" sz="quarter" idx="12"/>
          </p:nvPr>
        </p:nvSpPr>
        <p:spPr/>
        <p:txBody>
          <a:bodyPr/>
          <a:lstStyle/>
          <a:p>
            <a:fld id="{D66C1A96-471F-4572-B58C-26FEC1C65717}" type="slidenum">
              <a:rPr lang="de-DE" smtClean="0">
                <a:solidFill>
                  <a:prstClr val="black">
                    <a:tint val="75000"/>
                  </a:prstClr>
                </a:solidFill>
              </a:rPr>
              <a:pPr/>
              <a:t>5</a:t>
            </a:fld>
            <a:endParaRPr lang="de-DE">
              <a:solidFill>
                <a:prstClr val="black">
                  <a:tint val="75000"/>
                </a:prstClr>
              </a:solidFill>
            </a:endParaRPr>
          </a:p>
        </p:txBody>
      </p:sp>
      <p:sp>
        <p:nvSpPr>
          <p:cNvPr id="3" name="Datumsplatzhalter 2"/>
          <p:cNvSpPr>
            <a:spLocks noGrp="1"/>
          </p:cNvSpPr>
          <p:nvPr>
            <p:ph type="dt" sz="half" idx="2"/>
          </p:nvPr>
        </p:nvSpPr>
        <p:spPr/>
        <p:txBody>
          <a:bodyPr/>
          <a:lstStyle/>
          <a:p>
            <a:r>
              <a:rPr lang="de-DE">
                <a:solidFill>
                  <a:prstClr val="black">
                    <a:tint val="75000"/>
                  </a:prstClr>
                </a:solidFill>
              </a:rPr>
              <a:t>BuG 2017 – 2022</a:t>
            </a:r>
            <a:endParaRPr lang="de-DE" dirty="0">
              <a:solidFill>
                <a:prstClr val="black">
                  <a:tint val="75000"/>
                </a:prstClr>
              </a:solidFill>
            </a:endParaRPr>
          </a:p>
        </p:txBody>
      </p:sp>
      <p:sp>
        <p:nvSpPr>
          <p:cNvPr id="4" name="Fußzeilenplatzhalter 3"/>
          <p:cNvSpPr>
            <a:spLocks noGrp="1"/>
          </p:cNvSpPr>
          <p:nvPr>
            <p:ph type="ftr" sz="quarter" idx="3"/>
          </p:nvPr>
        </p:nvSpPr>
        <p:spPr/>
        <p:txBody>
          <a:bodyPr/>
          <a:lstStyle/>
          <a:p>
            <a:r>
              <a:rPr lang="de-DE">
                <a:solidFill>
                  <a:prstClr val="black">
                    <a:tint val="75000"/>
                  </a:prstClr>
                </a:solidFill>
              </a:rPr>
              <a:t>Susanne Severin, BuG-Landeskoordinatorin</a:t>
            </a:r>
            <a:endParaRPr lang="de-DE" dirty="0">
              <a:solidFill>
                <a:prstClr val="black">
                  <a:tint val="75000"/>
                </a:prstClr>
              </a:solidFill>
            </a:endParaRPr>
          </a:p>
        </p:txBody>
      </p:sp>
      <p:sp>
        <p:nvSpPr>
          <p:cNvPr id="7" name="Textfeld 6"/>
          <p:cNvSpPr txBox="1"/>
          <p:nvPr/>
        </p:nvSpPr>
        <p:spPr>
          <a:xfrm>
            <a:off x="5004048" y="4581128"/>
            <a:ext cx="3528392" cy="923330"/>
          </a:xfrm>
          <a:prstGeom prst="rect">
            <a:avLst/>
          </a:prstGeom>
          <a:noFill/>
        </p:spPr>
        <p:txBody>
          <a:bodyPr wrap="square" rtlCol="0">
            <a:spAutoFit/>
          </a:bodyPr>
          <a:lstStyle/>
          <a:p>
            <a:pPr algn="r"/>
            <a:r>
              <a:rPr lang="de-DE" b="1" i="1" dirty="0">
                <a:cs typeface="Times New Roman" panose="02020603050405020304" pitchFamily="18" charset="0"/>
              </a:rPr>
              <a:t>Für Wunder muss man beten,</a:t>
            </a:r>
          </a:p>
          <a:p>
            <a:pPr algn="r"/>
            <a:r>
              <a:rPr lang="de-DE" b="1" i="1" dirty="0">
                <a:cs typeface="Times New Roman" panose="02020603050405020304" pitchFamily="18" charset="0"/>
              </a:rPr>
              <a:t>für Veränderungen aber arbeiten</a:t>
            </a:r>
          </a:p>
          <a:p>
            <a:pPr algn="r"/>
            <a:r>
              <a:rPr lang="de-DE" i="1" dirty="0">
                <a:cs typeface="Times New Roman" panose="02020603050405020304" pitchFamily="18" charset="0"/>
              </a:rPr>
              <a:t>Thomas von Aquin</a:t>
            </a:r>
          </a:p>
        </p:txBody>
      </p:sp>
      <p:sp>
        <p:nvSpPr>
          <p:cNvPr id="8" name="Textfeld 7"/>
          <p:cNvSpPr txBox="1"/>
          <p:nvPr/>
        </p:nvSpPr>
        <p:spPr>
          <a:xfrm>
            <a:off x="6386699" y="6408624"/>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80370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smtClean="0"/>
              <a:t>Vorgehensweise</a:t>
            </a:r>
            <a:endParaRPr lang="de-DE" dirty="0"/>
          </a:p>
        </p:txBody>
      </p:sp>
      <p:sp>
        <p:nvSpPr>
          <p:cNvPr id="10" name="Inhaltsplatzhalter 9"/>
          <p:cNvSpPr>
            <a:spLocks noGrp="1"/>
          </p:cNvSpPr>
          <p:nvPr>
            <p:ph idx="1"/>
          </p:nvPr>
        </p:nvSpPr>
        <p:spPr>
          <a:xfrm>
            <a:off x="457200" y="2348881"/>
            <a:ext cx="8219256" cy="3312368"/>
          </a:xfrm>
        </p:spPr>
        <p:txBody>
          <a:bodyPr>
            <a:noAutofit/>
          </a:bodyPr>
          <a:lstStyle/>
          <a:p>
            <a:pPr marL="457200" indent="-457200">
              <a:buFont typeface="+mj-lt"/>
              <a:buAutoNum type="arabicPeriod" startAt="3"/>
            </a:pPr>
            <a:r>
              <a:rPr lang="de-DE" b="1" dirty="0" smtClean="0">
                <a:solidFill>
                  <a:srgbClr val="00B050"/>
                </a:solidFill>
              </a:rPr>
              <a:t>Mikro-Planung </a:t>
            </a:r>
            <a:r>
              <a:rPr lang="de-DE" b="1" dirty="0">
                <a:solidFill>
                  <a:srgbClr val="00B050"/>
                </a:solidFill>
              </a:rPr>
              <a:t>der ersten Schritte</a:t>
            </a:r>
            <a:r>
              <a:rPr lang="de-DE" dirty="0"/>
              <a:t/>
            </a:r>
            <a:br>
              <a:rPr lang="de-DE" dirty="0"/>
            </a:br>
            <a:r>
              <a:rPr lang="de-DE" dirty="0"/>
              <a:t>Stärkung der Stärken – Schwächung der Schwächen – datengestützte </a:t>
            </a:r>
            <a:r>
              <a:rPr lang="de-DE" dirty="0" smtClean="0"/>
              <a:t>Wegkontrolle</a:t>
            </a:r>
          </a:p>
          <a:p>
            <a:pPr lvl="1"/>
            <a:r>
              <a:rPr lang="de-DE" i="1" dirty="0" smtClean="0"/>
              <a:t>Wohin wollen wir? </a:t>
            </a:r>
            <a:r>
              <a:rPr lang="de-DE" dirty="0" smtClean="0"/>
              <a:t>	Ziel</a:t>
            </a:r>
          </a:p>
          <a:p>
            <a:pPr lvl="1"/>
            <a:r>
              <a:rPr lang="de-DE" i="1" dirty="0" smtClean="0"/>
              <a:t>Lohnt </a:t>
            </a:r>
            <a:r>
              <a:rPr lang="de-DE" i="1" dirty="0"/>
              <a:t>sich das? </a:t>
            </a:r>
            <a:r>
              <a:rPr lang="de-DE" dirty="0"/>
              <a:t>		Anreize/Nutzen</a:t>
            </a:r>
          </a:p>
          <a:p>
            <a:pPr lvl="1"/>
            <a:r>
              <a:rPr lang="de-DE" i="1" dirty="0"/>
              <a:t>Können wir das? </a:t>
            </a:r>
            <a:r>
              <a:rPr lang="de-DE" dirty="0"/>
              <a:t>	</a:t>
            </a:r>
            <a:r>
              <a:rPr lang="de-DE" dirty="0" smtClean="0"/>
              <a:t>	Fähigkeiten</a:t>
            </a:r>
            <a:endParaRPr lang="de-DE" dirty="0"/>
          </a:p>
          <a:p>
            <a:pPr lvl="1"/>
            <a:r>
              <a:rPr lang="de-DE" i="1" dirty="0"/>
              <a:t>Haben wir die Mittel? </a:t>
            </a:r>
            <a:r>
              <a:rPr lang="de-DE" dirty="0"/>
              <a:t>	Ressourcen</a:t>
            </a:r>
          </a:p>
          <a:p>
            <a:pPr lvl="1"/>
            <a:r>
              <a:rPr lang="de-DE" i="1" dirty="0"/>
              <a:t>Wie gehen wir vor? </a:t>
            </a:r>
            <a:r>
              <a:rPr lang="de-DE" dirty="0"/>
              <a:t>	Methoden</a:t>
            </a:r>
          </a:p>
        </p:txBody>
      </p:sp>
      <p:sp>
        <p:nvSpPr>
          <p:cNvPr id="2" name="Foliennummernplatzhalter 1"/>
          <p:cNvSpPr>
            <a:spLocks noGrp="1"/>
          </p:cNvSpPr>
          <p:nvPr>
            <p:ph type="sldNum" sz="quarter" idx="12"/>
          </p:nvPr>
        </p:nvSpPr>
        <p:spPr/>
        <p:txBody>
          <a:bodyPr/>
          <a:lstStyle/>
          <a:p>
            <a:fld id="{D66C1A96-471F-4572-B58C-26FEC1C65717}" type="slidenum">
              <a:rPr lang="de-DE" smtClean="0">
                <a:solidFill>
                  <a:prstClr val="black">
                    <a:tint val="75000"/>
                  </a:prstClr>
                </a:solidFill>
              </a:rPr>
              <a:pPr/>
              <a:t>6</a:t>
            </a:fld>
            <a:endParaRPr lang="de-DE">
              <a:solidFill>
                <a:prstClr val="black">
                  <a:tint val="75000"/>
                </a:prstClr>
              </a:solidFill>
            </a:endParaRPr>
          </a:p>
        </p:txBody>
      </p:sp>
      <p:sp>
        <p:nvSpPr>
          <p:cNvPr id="3" name="Datumsplatzhalter 2"/>
          <p:cNvSpPr>
            <a:spLocks noGrp="1"/>
          </p:cNvSpPr>
          <p:nvPr>
            <p:ph type="dt" sz="half" idx="2"/>
          </p:nvPr>
        </p:nvSpPr>
        <p:spPr/>
        <p:txBody>
          <a:bodyPr/>
          <a:lstStyle/>
          <a:p>
            <a:r>
              <a:rPr lang="de-DE">
                <a:solidFill>
                  <a:prstClr val="black">
                    <a:tint val="75000"/>
                  </a:prstClr>
                </a:solidFill>
              </a:rPr>
              <a:t>BuG 2017 – 2022</a:t>
            </a:r>
            <a:endParaRPr lang="de-DE" dirty="0">
              <a:solidFill>
                <a:prstClr val="black">
                  <a:tint val="75000"/>
                </a:prstClr>
              </a:solidFill>
            </a:endParaRPr>
          </a:p>
        </p:txBody>
      </p:sp>
      <p:sp>
        <p:nvSpPr>
          <p:cNvPr id="4" name="Fußzeilenplatzhalter 3"/>
          <p:cNvSpPr>
            <a:spLocks noGrp="1"/>
          </p:cNvSpPr>
          <p:nvPr>
            <p:ph type="ftr" sz="quarter" idx="3"/>
          </p:nvPr>
        </p:nvSpPr>
        <p:spPr/>
        <p:txBody>
          <a:bodyPr/>
          <a:lstStyle/>
          <a:p>
            <a:r>
              <a:rPr lang="de-DE">
                <a:solidFill>
                  <a:prstClr val="black">
                    <a:tint val="75000"/>
                  </a:prstClr>
                </a:solidFill>
              </a:rPr>
              <a:t>Susanne Severin, BuG-Landeskoordinatorin</a:t>
            </a:r>
            <a:endParaRPr lang="de-DE" dirty="0">
              <a:solidFill>
                <a:prstClr val="black">
                  <a:tint val="75000"/>
                </a:prstClr>
              </a:solidFill>
            </a:endParaRPr>
          </a:p>
        </p:txBody>
      </p:sp>
      <p:sp>
        <p:nvSpPr>
          <p:cNvPr id="7" name="Textfeld 6"/>
          <p:cNvSpPr txBox="1"/>
          <p:nvPr/>
        </p:nvSpPr>
        <p:spPr>
          <a:xfrm>
            <a:off x="6386699" y="6408624"/>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855476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D66C1A96-471F-4572-B58C-26FEC1C65717}" type="slidenum">
              <a:rPr lang="de-DE" smtClean="0"/>
              <a:t>7</a:t>
            </a:fld>
            <a:endParaRPr lang="de-DE"/>
          </a:p>
        </p:txBody>
      </p:sp>
      <p:sp>
        <p:nvSpPr>
          <p:cNvPr id="5" name="Datumsplatzhalter 4"/>
          <p:cNvSpPr>
            <a:spLocks noGrp="1"/>
          </p:cNvSpPr>
          <p:nvPr>
            <p:ph type="dt" sz="half" idx="2"/>
          </p:nvPr>
        </p:nvSpPr>
        <p:spPr/>
        <p:txBody>
          <a:bodyPr/>
          <a:lstStyle/>
          <a:p>
            <a:r>
              <a:rPr lang="de-DE" smtClean="0"/>
              <a:t>BuG 2017 – 2022</a:t>
            </a:r>
            <a:endParaRPr lang="de-DE" dirty="0"/>
          </a:p>
        </p:txBody>
      </p:sp>
      <p:sp>
        <p:nvSpPr>
          <p:cNvPr id="6" name="Fußzeilenplatzhalter 5"/>
          <p:cNvSpPr>
            <a:spLocks noGrp="1"/>
          </p:cNvSpPr>
          <p:nvPr>
            <p:ph type="ftr" sz="quarter" idx="3"/>
          </p:nvPr>
        </p:nvSpPr>
        <p:spPr/>
        <p:txBody>
          <a:bodyPr/>
          <a:lstStyle/>
          <a:p>
            <a:r>
              <a:rPr lang="de-DE" smtClean="0"/>
              <a:t>Susanne Severin, BuG-Landeskoordinatorin</a:t>
            </a:r>
            <a:endParaRPr lang="de-DE" dirty="0"/>
          </a:p>
        </p:txBody>
      </p:sp>
      <p:graphicFrame>
        <p:nvGraphicFramePr>
          <p:cNvPr id="7" name="Inhaltsplatzhalter 5"/>
          <p:cNvGraphicFramePr>
            <a:graphicFrameLocks/>
          </p:cNvGraphicFramePr>
          <p:nvPr>
            <p:extLst>
              <p:ext uri="{D42A27DB-BD31-4B8C-83A1-F6EECF244321}">
                <p14:modId xmlns:p14="http://schemas.microsoft.com/office/powerpoint/2010/main" val="2634682713"/>
              </p:ext>
            </p:extLst>
          </p:nvPr>
        </p:nvGraphicFramePr>
        <p:xfrm>
          <a:off x="53442" y="1169388"/>
          <a:ext cx="7580313" cy="5127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p:cNvSpPr txBox="1"/>
          <p:nvPr/>
        </p:nvSpPr>
        <p:spPr>
          <a:xfrm>
            <a:off x="3459787" y="664661"/>
            <a:ext cx="773673" cy="369332"/>
          </a:xfrm>
          <a:prstGeom prst="rect">
            <a:avLst/>
          </a:prstGeom>
          <a:noFill/>
        </p:spPr>
        <p:txBody>
          <a:bodyPr wrap="none" rtlCol="0">
            <a:spAutoFit/>
          </a:bodyPr>
          <a:lstStyle/>
          <a:p>
            <a:r>
              <a:rPr lang="de-DE" b="1" dirty="0">
                <a:solidFill>
                  <a:schemeClr val="accent1">
                    <a:lumMod val="50000"/>
                  </a:schemeClr>
                </a:solidFill>
              </a:rPr>
              <a:t>Kultur</a:t>
            </a:r>
          </a:p>
        </p:txBody>
      </p:sp>
      <p:sp>
        <p:nvSpPr>
          <p:cNvPr id="9" name="Textfeld 8"/>
          <p:cNvSpPr txBox="1"/>
          <p:nvPr/>
        </p:nvSpPr>
        <p:spPr>
          <a:xfrm>
            <a:off x="6300192" y="3571546"/>
            <a:ext cx="1035476" cy="369332"/>
          </a:xfrm>
          <a:prstGeom prst="rect">
            <a:avLst/>
          </a:prstGeom>
          <a:noFill/>
        </p:spPr>
        <p:txBody>
          <a:bodyPr wrap="none" rtlCol="0">
            <a:spAutoFit/>
          </a:bodyPr>
          <a:lstStyle/>
          <a:p>
            <a:r>
              <a:rPr lang="de-DE" b="1" dirty="0">
                <a:solidFill>
                  <a:schemeClr val="accent1">
                    <a:lumMod val="50000"/>
                  </a:schemeClr>
                </a:solidFill>
              </a:rPr>
              <a:t>Strategie</a:t>
            </a:r>
          </a:p>
        </p:txBody>
      </p:sp>
      <p:sp>
        <p:nvSpPr>
          <p:cNvPr id="10" name="Textfeld 9"/>
          <p:cNvSpPr txBox="1"/>
          <p:nvPr/>
        </p:nvSpPr>
        <p:spPr>
          <a:xfrm>
            <a:off x="429855" y="3566160"/>
            <a:ext cx="973793" cy="369332"/>
          </a:xfrm>
          <a:prstGeom prst="rect">
            <a:avLst/>
          </a:prstGeom>
          <a:noFill/>
        </p:spPr>
        <p:txBody>
          <a:bodyPr wrap="none" rtlCol="0">
            <a:spAutoFit/>
          </a:bodyPr>
          <a:lstStyle/>
          <a:p>
            <a:r>
              <a:rPr lang="de-DE" b="1" dirty="0">
                <a:solidFill>
                  <a:schemeClr val="accent1">
                    <a:lumMod val="50000"/>
                  </a:schemeClr>
                </a:solidFill>
              </a:rPr>
              <a:t>Struktur</a:t>
            </a:r>
          </a:p>
        </p:txBody>
      </p:sp>
      <p:pic>
        <p:nvPicPr>
          <p:cNvPr id="11" name="Picture 6" descr="Pfeil"/>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5576095" flipV="1">
            <a:off x="2152551" y="1019338"/>
            <a:ext cx="1101018" cy="1101018"/>
          </a:xfrm>
          <a:prstGeom prst="rect">
            <a:avLst/>
          </a:prstGeom>
          <a:noFill/>
          <a:ln w="9525">
            <a:noFill/>
            <a:miter lim="800000"/>
            <a:headEnd/>
            <a:tailEnd/>
          </a:ln>
        </p:spPr>
      </p:pic>
      <p:pic>
        <p:nvPicPr>
          <p:cNvPr id="12" name="Picture 6" descr="Pfeil"/>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16023905" flipH="1" flipV="1">
            <a:off x="4439676" y="1008193"/>
            <a:ext cx="1101018" cy="1101018"/>
          </a:xfrm>
          <a:prstGeom prst="rect">
            <a:avLst/>
          </a:prstGeom>
          <a:noFill/>
          <a:ln w="9525">
            <a:noFill/>
            <a:miter lim="800000"/>
            <a:headEnd/>
            <a:tailEnd/>
          </a:ln>
        </p:spPr>
      </p:pic>
      <p:pic>
        <p:nvPicPr>
          <p:cNvPr id="13" name="Picture 6" descr="Pfeil"/>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16376095" flipV="1">
            <a:off x="4439676" y="5385716"/>
            <a:ext cx="1101018" cy="1101018"/>
          </a:xfrm>
          <a:prstGeom prst="rect">
            <a:avLst/>
          </a:prstGeom>
          <a:noFill/>
          <a:ln w="9525">
            <a:noFill/>
            <a:miter lim="800000"/>
            <a:headEnd/>
            <a:tailEnd/>
          </a:ln>
        </p:spPr>
      </p:pic>
      <p:pic>
        <p:nvPicPr>
          <p:cNvPr id="14" name="Picture 6" descr="Pfeil"/>
          <p:cNvPicPr>
            <a:picLocks noChangeAspect="1" noChangeArrowheads="1"/>
          </p:cNvPicPr>
          <p:nvPr/>
        </p:nvPicPr>
        <p:blipFill>
          <a:blip r:embed="rId8"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rot="5223905" flipH="1" flipV="1">
            <a:off x="2152551" y="5396861"/>
            <a:ext cx="1101018" cy="1101018"/>
          </a:xfrm>
          <a:prstGeom prst="rect">
            <a:avLst/>
          </a:prstGeom>
          <a:noFill/>
          <a:ln w="9525">
            <a:noFill/>
            <a:miter lim="800000"/>
            <a:headEnd/>
            <a:tailEnd/>
          </a:ln>
        </p:spPr>
      </p:pic>
      <p:sp>
        <p:nvSpPr>
          <p:cNvPr id="15" name="Rechteck 14"/>
          <p:cNvSpPr/>
          <p:nvPr/>
        </p:nvSpPr>
        <p:spPr>
          <a:xfrm>
            <a:off x="0" y="116632"/>
            <a:ext cx="9144000" cy="538609"/>
          </a:xfrm>
          <a:prstGeom prst="rect">
            <a:avLst/>
          </a:prstGeom>
        </p:spPr>
        <p:txBody>
          <a:bodyPr wrap="square">
            <a:spAutoFit/>
          </a:bodyPr>
          <a:lstStyle/>
          <a:p>
            <a:pPr algn="ctr"/>
            <a:r>
              <a:rPr lang="de-DE" sz="2900" b="1" dirty="0">
                <a:solidFill>
                  <a:srgbClr val="00B050"/>
                </a:solidFill>
                <a:latin typeface="+mj-lt"/>
                <a:ea typeface="+mj-ea"/>
                <a:cs typeface="+mj-cs"/>
              </a:rPr>
              <a:t>Entwicklungsfelder der „guten gesunden Schule“</a:t>
            </a:r>
          </a:p>
        </p:txBody>
      </p:sp>
      <p:sp>
        <p:nvSpPr>
          <p:cNvPr id="16" name="Textfeld 15"/>
          <p:cNvSpPr txBox="1"/>
          <p:nvPr/>
        </p:nvSpPr>
        <p:spPr>
          <a:xfrm>
            <a:off x="7780153" y="5222430"/>
            <a:ext cx="1328351" cy="923330"/>
          </a:xfrm>
          <a:prstGeom prst="rect">
            <a:avLst/>
          </a:prstGeom>
          <a:noFill/>
        </p:spPr>
        <p:txBody>
          <a:bodyPr wrap="square" lIns="36000" rIns="36000" rtlCol="0">
            <a:spAutoFit/>
          </a:bodyPr>
          <a:lstStyle/>
          <a:p>
            <a:r>
              <a:rPr lang="de-DE" sz="900" dirty="0" err="1"/>
              <a:t>Brater</a:t>
            </a:r>
            <a:r>
              <a:rPr lang="de-DE" sz="900" dirty="0"/>
              <a:t>/</a:t>
            </a:r>
            <a:r>
              <a:rPr lang="de-DE" sz="900" dirty="0" err="1"/>
              <a:t>Maurus</a:t>
            </a:r>
            <a:r>
              <a:rPr lang="de-DE" sz="900" dirty="0"/>
              <a:t>: </a:t>
            </a:r>
          </a:p>
          <a:p>
            <a:r>
              <a:rPr lang="de-DE" sz="900" dirty="0"/>
              <a:t>Das GAB-Verfahren </a:t>
            </a:r>
          </a:p>
          <a:p>
            <a:r>
              <a:rPr lang="de-DE" sz="900" dirty="0"/>
              <a:t>zur </a:t>
            </a:r>
            <a:r>
              <a:rPr lang="de-DE" sz="900" dirty="0" smtClean="0"/>
              <a:t>Qualitätsentwicklung </a:t>
            </a:r>
            <a:r>
              <a:rPr lang="de-DE" sz="900" dirty="0"/>
              <a:t>für pädagogische und soziale </a:t>
            </a:r>
            <a:r>
              <a:rPr lang="de-DE" sz="900" dirty="0" smtClean="0"/>
              <a:t>Einrichtungen</a:t>
            </a:r>
            <a:r>
              <a:rPr lang="de-DE" sz="900" dirty="0"/>
              <a:t>. </a:t>
            </a:r>
            <a:r>
              <a:rPr lang="de-DE" sz="900" dirty="0" smtClean="0"/>
              <a:t/>
            </a:r>
            <a:br>
              <a:rPr lang="de-DE" sz="900" dirty="0" smtClean="0"/>
            </a:br>
            <a:r>
              <a:rPr lang="de-DE" sz="900" dirty="0" smtClean="0"/>
              <a:t>GAB </a:t>
            </a:r>
            <a:r>
              <a:rPr lang="de-DE" sz="900" dirty="0"/>
              <a:t>München 2005</a:t>
            </a:r>
          </a:p>
        </p:txBody>
      </p:sp>
      <p:pic>
        <p:nvPicPr>
          <p:cNvPr id="17" name="Grafik 16"/>
          <p:cNvPicPr>
            <a:picLocks noChangeAspect="1"/>
          </p:cNvPicPr>
          <p:nvPr/>
        </p:nvPicPr>
        <p:blipFill>
          <a:blip r:embed="rId9"/>
          <a:stretch>
            <a:fillRect/>
          </a:stretch>
        </p:blipFill>
        <p:spPr>
          <a:xfrm>
            <a:off x="7780153" y="3933056"/>
            <a:ext cx="900290" cy="1289374"/>
          </a:xfrm>
          <a:prstGeom prst="rect">
            <a:avLst/>
          </a:prstGeom>
          <a:effectLst>
            <a:outerShdw blurRad="63500" sx="102000" sy="102000" algn="ctr" rotWithShape="0">
              <a:prstClr val="black">
                <a:alpha val="40000"/>
              </a:prstClr>
            </a:outerShdw>
          </a:effectLst>
        </p:spPr>
      </p:pic>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6770861" y="1332143"/>
            <a:ext cx="1909582" cy="14206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feld 18"/>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409544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3000"/>
                            </p:stCondLst>
                            <p:childTnLst>
                              <p:par>
                                <p:cTn id="9" presetID="22" presetClass="entr" presetSubtype="1" fill="hold"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2200"/>
                                        <p:tgtEl>
                                          <p:spTgt spid="13"/>
                                        </p:tgtEl>
                                      </p:cBhvr>
                                    </p:animEffect>
                                  </p:childTnLst>
                                </p:cTn>
                              </p:par>
                            </p:childTnLst>
                          </p:cTn>
                        </p:par>
                        <p:par>
                          <p:cTn id="17" fill="hold">
                            <p:stCondLst>
                              <p:cond delay="2200"/>
                            </p:stCondLst>
                            <p:childTnLst>
                              <p:par>
                                <p:cTn id="18" presetID="22" presetClass="entr" presetSubtype="4" fill="hold"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chulentwicklung">
            <a:extLst>
              <a:ext uri="{FF2B5EF4-FFF2-40B4-BE49-F238E27FC236}">
                <a16:creationId xmlns:a16="http://schemas.microsoft.com/office/drawing/2014/main" xmlns="" id="{F47202C7-AD97-4021-93B1-6DE53A29BB08}"/>
              </a:ext>
            </a:extLst>
          </p:cNvPr>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20" y="2636912"/>
            <a:ext cx="3528392" cy="307675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normAutofit fontScale="90000"/>
          </a:bodyPr>
          <a:lstStyle/>
          <a:p>
            <a:r>
              <a:rPr lang="de-DE" dirty="0"/>
              <a:t>Zentrale Entwicklungsaufgaben </a:t>
            </a:r>
            <a:r>
              <a:rPr lang="de-DE" dirty="0" smtClean="0"/>
              <a:t/>
            </a:r>
            <a:br>
              <a:rPr lang="de-DE" dirty="0" smtClean="0"/>
            </a:br>
            <a:r>
              <a:rPr lang="de-DE" dirty="0" smtClean="0"/>
              <a:t>für </a:t>
            </a:r>
            <a:r>
              <a:rPr lang="de-DE" dirty="0"/>
              <a:t>die Schule</a:t>
            </a:r>
          </a:p>
        </p:txBody>
      </p:sp>
      <p:sp>
        <p:nvSpPr>
          <p:cNvPr id="6" name="Inhaltsplatzhalter 5"/>
          <p:cNvSpPr>
            <a:spLocks noGrp="1"/>
          </p:cNvSpPr>
          <p:nvPr>
            <p:ph idx="1"/>
          </p:nvPr>
        </p:nvSpPr>
        <p:spPr/>
        <p:txBody>
          <a:bodyPr>
            <a:noAutofit/>
          </a:bodyPr>
          <a:lstStyle/>
          <a:p>
            <a:r>
              <a:rPr lang="de-DE" dirty="0" smtClean="0"/>
              <a:t>an </a:t>
            </a:r>
            <a:r>
              <a:rPr lang="de-DE" dirty="0"/>
              <a:t>einem </a:t>
            </a:r>
            <a:r>
              <a:rPr lang="de-DE" b="1" dirty="0">
                <a:solidFill>
                  <a:srgbClr val="00B050"/>
                </a:solidFill>
              </a:rPr>
              <a:t>gemeinsamen Verständnis von Schule und Lernen </a:t>
            </a:r>
            <a:r>
              <a:rPr lang="de-DE" dirty="0" smtClean="0"/>
              <a:t>arbeiten: Leitidee </a:t>
            </a:r>
            <a:r>
              <a:rPr lang="de-DE" dirty="0"/>
              <a:t>der guten gesunden Schule als Kern des </a:t>
            </a:r>
            <a:r>
              <a:rPr lang="de-DE" dirty="0" smtClean="0"/>
              <a:t>Schulprogramms</a:t>
            </a:r>
            <a:endParaRPr lang="de-DE" dirty="0"/>
          </a:p>
          <a:p>
            <a:r>
              <a:rPr lang="de-DE" dirty="0"/>
              <a:t>„Räume“ schaffen für </a:t>
            </a:r>
            <a:r>
              <a:rPr lang="de-DE" b="1" dirty="0">
                <a:solidFill>
                  <a:srgbClr val="00B050"/>
                </a:solidFill>
              </a:rPr>
              <a:t>aktives Lernen, Bewegung, Entspannung, </a:t>
            </a:r>
            <a:r>
              <a:rPr lang="de-DE" b="1" dirty="0" smtClean="0">
                <a:solidFill>
                  <a:srgbClr val="00B050"/>
                </a:solidFill>
              </a:rPr>
              <a:t>Kommunikation, Beteiligung</a:t>
            </a:r>
            <a:endParaRPr lang="de-DE" b="1" dirty="0">
              <a:solidFill>
                <a:srgbClr val="00B050"/>
              </a:solidFill>
            </a:endParaRPr>
          </a:p>
          <a:p>
            <a:r>
              <a:rPr lang="de-DE" dirty="0" smtClean="0"/>
              <a:t>hohe </a:t>
            </a:r>
            <a:r>
              <a:rPr lang="de-DE" dirty="0"/>
              <a:t>Achtsamkeit in Bezug auf </a:t>
            </a:r>
            <a:r>
              <a:rPr lang="de-DE" b="1" dirty="0">
                <a:solidFill>
                  <a:srgbClr val="00B050"/>
                </a:solidFill>
              </a:rPr>
              <a:t>Klassen- und Unterrichtsklima </a:t>
            </a:r>
            <a:r>
              <a:rPr lang="de-DE" dirty="0" smtClean="0"/>
              <a:t>entwickeln („</a:t>
            </a:r>
            <a:r>
              <a:rPr lang="de-DE" dirty="0" err="1"/>
              <a:t>no</a:t>
            </a:r>
            <a:r>
              <a:rPr lang="de-DE" dirty="0"/>
              <a:t> </a:t>
            </a:r>
            <a:r>
              <a:rPr lang="de-DE" dirty="0" err="1"/>
              <a:t>blame</a:t>
            </a:r>
            <a:r>
              <a:rPr lang="de-DE" dirty="0"/>
              <a:t> </a:t>
            </a:r>
            <a:r>
              <a:rPr lang="de-DE" dirty="0" err="1"/>
              <a:t>approach</a:t>
            </a:r>
            <a:r>
              <a:rPr lang="de-DE" dirty="0" smtClean="0"/>
              <a:t>“)</a:t>
            </a:r>
            <a:endParaRPr lang="de-DE" dirty="0"/>
          </a:p>
          <a:p>
            <a:r>
              <a:rPr lang="de-DE" dirty="0"/>
              <a:t>Maßnahmen zur Steigerung des </a:t>
            </a:r>
            <a:r>
              <a:rPr lang="de-DE" b="1" dirty="0">
                <a:solidFill>
                  <a:srgbClr val="00B050"/>
                </a:solidFill>
              </a:rPr>
              <a:t>Wohlbefindens</a:t>
            </a:r>
            <a:r>
              <a:rPr lang="de-DE" dirty="0"/>
              <a:t> und eines vertrauensvollen </a:t>
            </a:r>
            <a:r>
              <a:rPr lang="de-DE" b="1" dirty="0">
                <a:solidFill>
                  <a:srgbClr val="00B050"/>
                </a:solidFill>
              </a:rPr>
              <a:t>Schulklimas</a:t>
            </a:r>
            <a:r>
              <a:rPr lang="de-DE" dirty="0"/>
              <a:t> </a:t>
            </a:r>
            <a:r>
              <a:rPr lang="de-DE" dirty="0" smtClean="0"/>
              <a:t>durchführen</a:t>
            </a:r>
            <a:endParaRPr lang="de-DE" dirty="0"/>
          </a:p>
        </p:txBody>
      </p:sp>
      <p:sp>
        <p:nvSpPr>
          <p:cNvPr id="2" name="Foliennummernplatzhalter 1"/>
          <p:cNvSpPr>
            <a:spLocks noGrp="1"/>
          </p:cNvSpPr>
          <p:nvPr>
            <p:ph type="sldNum" sz="quarter" idx="12"/>
          </p:nvPr>
        </p:nvSpPr>
        <p:spPr/>
        <p:txBody>
          <a:bodyPr/>
          <a:lstStyle/>
          <a:p>
            <a:fld id="{D66C1A96-471F-4572-B58C-26FEC1C65717}" type="slidenum">
              <a:rPr lang="de-DE" smtClean="0"/>
              <a:t>8</a:t>
            </a:fld>
            <a:endParaRPr lang="de-DE"/>
          </a:p>
        </p:txBody>
      </p:sp>
      <p:sp>
        <p:nvSpPr>
          <p:cNvPr id="3" name="Datumsplatzhalter 2"/>
          <p:cNvSpPr>
            <a:spLocks noGrp="1"/>
          </p:cNvSpPr>
          <p:nvPr>
            <p:ph type="dt" sz="half" idx="2"/>
          </p:nvPr>
        </p:nvSpPr>
        <p:spPr/>
        <p:txBody>
          <a:bodyPr/>
          <a:lstStyle/>
          <a:p>
            <a:r>
              <a:rPr lang="de-DE" smtClean="0"/>
              <a:t>BuG 2017 – 2022</a:t>
            </a:r>
            <a:endParaRPr lang="de-DE" dirty="0"/>
          </a:p>
        </p:txBody>
      </p:sp>
      <p:sp>
        <p:nvSpPr>
          <p:cNvPr id="4" name="Fußzeilenplatzhalter 3"/>
          <p:cNvSpPr>
            <a:spLocks noGrp="1"/>
          </p:cNvSpPr>
          <p:nvPr>
            <p:ph type="ftr" sz="quarter" idx="3"/>
          </p:nvPr>
        </p:nvSpPr>
        <p:spPr/>
        <p:txBody>
          <a:bodyPr/>
          <a:lstStyle/>
          <a:p>
            <a:r>
              <a:rPr lang="de-DE" smtClean="0"/>
              <a:t>Susanne Severin, BuG-Landeskoordinatorin</a:t>
            </a:r>
            <a:endParaRPr lang="de-DE" dirty="0"/>
          </a:p>
        </p:txBody>
      </p:sp>
      <p:sp>
        <p:nvSpPr>
          <p:cNvPr id="7" name="Textfeld 6"/>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101505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chulentwicklung">
            <a:extLst>
              <a:ext uri="{FF2B5EF4-FFF2-40B4-BE49-F238E27FC236}">
                <a16:creationId xmlns:a16="http://schemas.microsoft.com/office/drawing/2014/main" xmlns="" id="{F47202C7-AD97-4021-93B1-6DE53A29BB08}"/>
              </a:ext>
            </a:extLst>
          </p:cNvPr>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52120" y="2636912"/>
            <a:ext cx="3528392" cy="307675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p:txBody>
          <a:bodyPr>
            <a:normAutofit fontScale="90000"/>
          </a:bodyPr>
          <a:lstStyle/>
          <a:p>
            <a:r>
              <a:rPr lang="de-DE" dirty="0"/>
              <a:t>Zentrale Entwicklungsaufgaben </a:t>
            </a:r>
            <a:r>
              <a:rPr lang="de-DE" dirty="0" smtClean="0"/>
              <a:t/>
            </a:r>
            <a:br>
              <a:rPr lang="de-DE" dirty="0" smtClean="0"/>
            </a:br>
            <a:r>
              <a:rPr lang="de-DE" dirty="0" smtClean="0"/>
              <a:t>für </a:t>
            </a:r>
            <a:r>
              <a:rPr lang="de-DE" dirty="0"/>
              <a:t>die Schule</a:t>
            </a:r>
          </a:p>
        </p:txBody>
      </p:sp>
      <p:sp>
        <p:nvSpPr>
          <p:cNvPr id="6" name="Inhaltsplatzhalter 5"/>
          <p:cNvSpPr>
            <a:spLocks noGrp="1"/>
          </p:cNvSpPr>
          <p:nvPr>
            <p:ph idx="1"/>
          </p:nvPr>
        </p:nvSpPr>
        <p:spPr/>
        <p:txBody>
          <a:bodyPr>
            <a:noAutofit/>
          </a:bodyPr>
          <a:lstStyle/>
          <a:p>
            <a:r>
              <a:rPr lang="de-DE" dirty="0" smtClean="0"/>
              <a:t>Maßnahmen </a:t>
            </a:r>
            <a:r>
              <a:rPr lang="de-DE" dirty="0"/>
              <a:t>zur Steigerung der </a:t>
            </a:r>
            <a:r>
              <a:rPr lang="de-DE" b="1" dirty="0">
                <a:solidFill>
                  <a:srgbClr val="00B050"/>
                </a:solidFill>
              </a:rPr>
              <a:t>Professionalität jeder </a:t>
            </a:r>
            <a:r>
              <a:rPr lang="de-DE" b="1" dirty="0" smtClean="0">
                <a:solidFill>
                  <a:srgbClr val="00B050"/>
                </a:solidFill>
              </a:rPr>
              <a:t>Lehrperson</a:t>
            </a:r>
            <a:r>
              <a:rPr lang="de-DE" dirty="0" smtClean="0"/>
              <a:t> anbieten: </a:t>
            </a:r>
            <a:r>
              <a:rPr lang="de-DE" dirty="0"/>
              <a:t>„sichtbarer Lehren und Lernen“</a:t>
            </a:r>
          </a:p>
          <a:p>
            <a:r>
              <a:rPr lang="de-DE" dirty="0" smtClean="0"/>
              <a:t>Das </a:t>
            </a:r>
            <a:r>
              <a:rPr lang="de-DE" b="1" dirty="0">
                <a:solidFill>
                  <a:srgbClr val="00B050"/>
                </a:solidFill>
              </a:rPr>
              <a:t>„Sozialkapital</a:t>
            </a:r>
            <a:r>
              <a:rPr lang="de-DE" b="1" dirty="0" smtClean="0">
                <a:solidFill>
                  <a:srgbClr val="00B050"/>
                </a:solidFill>
              </a:rPr>
              <a:t>“</a:t>
            </a:r>
            <a:r>
              <a:rPr lang="de-DE" dirty="0" smtClean="0"/>
              <a:t> stärken: </a:t>
            </a:r>
            <a:r>
              <a:rPr lang="de-DE" dirty="0"/>
              <a:t>gemeinsame Überzeugungen, Werte und </a:t>
            </a:r>
            <a:r>
              <a:rPr lang="de-DE" dirty="0" smtClean="0"/>
              <a:t>Regeln, </a:t>
            </a:r>
            <a:r>
              <a:rPr lang="de-DE" dirty="0"/>
              <a:t>Qualität und Umfang der sozialen Beziehungen</a:t>
            </a:r>
          </a:p>
          <a:p>
            <a:r>
              <a:rPr lang="de-DE" dirty="0"/>
              <a:t>Maßnahmen zur Steigerung der </a:t>
            </a:r>
            <a:r>
              <a:rPr lang="de-DE" b="1" dirty="0">
                <a:solidFill>
                  <a:srgbClr val="00B050"/>
                </a:solidFill>
              </a:rPr>
              <a:t>Professionalität der </a:t>
            </a:r>
            <a:r>
              <a:rPr lang="de-DE" b="1" dirty="0" smtClean="0">
                <a:solidFill>
                  <a:srgbClr val="00B050"/>
                </a:solidFill>
              </a:rPr>
              <a:t>Führungspersonen</a:t>
            </a:r>
            <a:r>
              <a:rPr lang="de-DE" dirty="0" smtClean="0"/>
              <a:t> durchführen: </a:t>
            </a:r>
            <a:r>
              <a:rPr lang="de-DE" dirty="0"/>
              <a:t>„pädagogische Leadership“</a:t>
            </a:r>
          </a:p>
        </p:txBody>
      </p:sp>
      <p:sp>
        <p:nvSpPr>
          <p:cNvPr id="2" name="Foliennummernplatzhalter 1"/>
          <p:cNvSpPr>
            <a:spLocks noGrp="1"/>
          </p:cNvSpPr>
          <p:nvPr>
            <p:ph type="sldNum" sz="quarter" idx="12"/>
          </p:nvPr>
        </p:nvSpPr>
        <p:spPr/>
        <p:txBody>
          <a:bodyPr/>
          <a:lstStyle/>
          <a:p>
            <a:fld id="{D66C1A96-471F-4572-B58C-26FEC1C65717}" type="slidenum">
              <a:rPr lang="de-DE" smtClean="0"/>
              <a:t>9</a:t>
            </a:fld>
            <a:endParaRPr lang="de-DE"/>
          </a:p>
        </p:txBody>
      </p:sp>
      <p:sp>
        <p:nvSpPr>
          <p:cNvPr id="3" name="Datumsplatzhalter 2"/>
          <p:cNvSpPr>
            <a:spLocks noGrp="1"/>
          </p:cNvSpPr>
          <p:nvPr>
            <p:ph type="dt" sz="half" idx="2"/>
          </p:nvPr>
        </p:nvSpPr>
        <p:spPr/>
        <p:txBody>
          <a:bodyPr/>
          <a:lstStyle/>
          <a:p>
            <a:r>
              <a:rPr lang="de-DE" smtClean="0"/>
              <a:t>BuG 2017 – 2022</a:t>
            </a:r>
            <a:endParaRPr lang="de-DE" dirty="0"/>
          </a:p>
        </p:txBody>
      </p:sp>
      <p:sp>
        <p:nvSpPr>
          <p:cNvPr id="4" name="Fußzeilenplatzhalter 3"/>
          <p:cNvSpPr>
            <a:spLocks noGrp="1"/>
          </p:cNvSpPr>
          <p:nvPr>
            <p:ph type="ftr" sz="quarter" idx="3"/>
          </p:nvPr>
        </p:nvSpPr>
        <p:spPr/>
        <p:txBody>
          <a:bodyPr/>
          <a:lstStyle/>
          <a:p>
            <a:r>
              <a:rPr lang="de-DE" smtClean="0"/>
              <a:t>Susanne Severin, BuG-Landeskoordinatorin</a:t>
            </a:r>
            <a:endParaRPr lang="de-DE" dirty="0"/>
          </a:p>
        </p:txBody>
      </p:sp>
      <p:sp>
        <p:nvSpPr>
          <p:cNvPr id="7" name="Textfeld 6"/>
          <p:cNvSpPr txBox="1"/>
          <p:nvPr/>
        </p:nvSpPr>
        <p:spPr>
          <a:xfrm>
            <a:off x="6386699" y="6394975"/>
            <a:ext cx="1569677" cy="360000"/>
          </a:xfrm>
          <a:prstGeom prst="rect">
            <a:avLst/>
          </a:prstGeom>
          <a:noFill/>
        </p:spPr>
        <p:txBody>
          <a:bodyPr wrap="square" rtlCol="0">
            <a:spAutoFit/>
          </a:bodyPr>
          <a:lstStyle/>
          <a:p>
            <a:pPr algn="r"/>
            <a:r>
              <a:rPr lang="de-DE" sz="1200" dirty="0" smtClean="0">
                <a:solidFill>
                  <a:prstClr val="black">
                    <a:tint val="75000"/>
                  </a:prstClr>
                </a:solidFill>
              </a:rPr>
              <a:t>Norbert Posse 2018</a:t>
            </a:r>
            <a:endParaRPr lang="de-DE" sz="1200" dirty="0">
              <a:solidFill>
                <a:prstClr val="black">
                  <a:tint val="75000"/>
                </a:prstClr>
              </a:solidFill>
            </a:endParaRPr>
          </a:p>
        </p:txBody>
      </p:sp>
    </p:spTree>
    <p:extLst>
      <p:ext uri="{BB962C8B-B14F-4D97-AF65-F5344CB8AC3E}">
        <p14:creationId xmlns:p14="http://schemas.microsoft.com/office/powerpoint/2010/main" val="197858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Bildschirmpräsentation (4:3)</PresentationFormat>
  <Paragraphs>277</Paragraphs>
  <Slides>20</Slides>
  <Notes>17</Notes>
  <HiddenSlides>0</HiddenSlides>
  <MMClips>0</MMClips>
  <ScaleCrop>false</ScaleCrop>
  <HeadingPairs>
    <vt:vector size="4" baseType="variant">
      <vt:variant>
        <vt:lpstr>Design</vt:lpstr>
      </vt:variant>
      <vt:variant>
        <vt:i4>3</vt:i4>
      </vt:variant>
      <vt:variant>
        <vt:lpstr>Folientitel</vt:lpstr>
      </vt:variant>
      <vt:variant>
        <vt:i4>20</vt:i4>
      </vt:variant>
    </vt:vector>
  </HeadingPairs>
  <TitlesOfParts>
    <vt:vector size="23" baseType="lpstr">
      <vt:lpstr>Larissa</vt:lpstr>
      <vt:lpstr>1_Larissa</vt:lpstr>
      <vt:lpstr>7_Larissa</vt:lpstr>
      <vt:lpstr>Partizipativ angelegte  Leitbild- und Schulprogrammarbeit  in der guten gesunden Schule</vt:lpstr>
      <vt:lpstr>Warum ist ein Leitbild  so wichtig? Qualität in pädagogischen Kontexten …</vt:lpstr>
      <vt:lpstr>Vom Schulprofil zum Schulprogramm</vt:lpstr>
      <vt:lpstr>Profile-Test für Schulentwicklungsarbeit</vt:lpstr>
      <vt:lpstr>Vorgehensweise</vt:lpstr>
      <vt:lpstr>Vorgehensweise</vt:lpstr>
      <vt:lpstr>PowerPoint-Präsentation</vt:lpstr>
      <vt:lpstr>Zentrale Entwicklungsaufgaben  für die Schule</vt:lpstr>
      <vt:lpstr>Zentrale Entwicklungsaufgaben  für die Schule</vt:lpstr>
      <vt:lpstr>Methoden- beispiel</vt:lpstr>
      <vt:lpstr>Weiteres Vorgehen</vt:lpstr>
      <vt:lpstr>PowerPoint-Präsentation</vt:lpstr>
      <vt:lpstr>PowerPoint-Präsentation</vt:lpstr>
      <vt:lpstr>PowerPoint-Präsentation</vt:lpstr>
      <vt:lpstr>Beispiel für Übergang:  Leitbild  Schulprogramm</vt:lpstr>
      <vt:lpstr>Der Übergang:  Leitbild  Schulprogramm</vt:lpstr>
      <vt:lpstr>Der Übergang: Leitbild  Schulprogramm</vt:lpstr>
      <vt:lpstr>Der Übergang: Leitbild  Schulprogramm</vt:lpstr>
      <vt:lpstr>Der Übergang: Leitbild  Schulprogramm</vt:lpstr>
      <vt:lpstr>Der Übergang: Leitbild  Schulprogramm</vt:lpstr>
    </vt:vector>
  </TitlesOfParts>
  <Company>LZG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Severin, Susanne</dc:creator>
  <cp:lastModifiedBy>Severin, Susanne</cp:lastModifiedBy>
  <cp:revision>341</cp:revision>
  <dcterms:created xsi:type="dcterms:W3CDTF">2017-10-13T06:57:26Z</dcterms:created>
  <dcterms:modified xsi:type="dcterms:W3CDTF">2019-02-09T14:53:20Z</dcterms:modified>
</cp:coreProperties>
</file>