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8E17-1B8D-418C-A997-9F38B75021F6}" type="datetimeFigureOut">
              <a:rPr lang="de-DE" smtClean="0"/>
              <a:pPr/>
              <a:t>13.09.2016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E18D-4A32-48E4-BF28-EBC0CCD8441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8E17-1B8D-418C-A997-9F38B75021F6}" type="datetimeFigureOut">
              <a:rPr lang="de-DE" smtClean="0"/>
              <a:pPr/>
              <a:t>13.09.2016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E18D-4A32-48E4-BF28-EBC0CCD8441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8E17-1B8D-418C-A997-9F38B75021F6}" type="datetimeFigureOut">
              <a:rPr lang="de-DE" smtClean="0"/>
              <a:pPr/>
              <a:t>13.09.2016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E18D-4A32-48E4-BF28-EBC0CCD8441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8E17-1B8D-418C-A997-9F38B75021F6}" type="datetimeFigureOut">
              <a:rPr lang="de-DE" smtClean="0"/>
              <a:pPr/>
              <a:t>13.09.2016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E18D-4A32-48E4-BF28-EBC0CCD8441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8E17-1B8D-418C-A997-9F38B75021F6}" type="datetimeFigureOut">
              <a:rPr lang="de-DE" smtClean="0"/>
              <a:pPr/>
              <a:t>13.09.2016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E18D-4A32-48E4-BF28-EBC0CCD8441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8E17-1B8D-418C-A997-9F38B75021F6}" type="datetimeFigureOut">
              <a:rPr lang="de-DE" smtClean="0"/>
              <a:pPr/>
              <a:t>13.09.2016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E18D-4A32-48E4-BF28-EBC0CCD8441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8E17-1B8D-418C-A997-9F38B75021F6}" type="datetimeFigureOut">
              <a:rPr lang="de-DE" smtClean="0"/>
              <a:pPr/>
              <a:t>13.09.2016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E18D-4A32-48E4-BF28-EBC0CCD8441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8E17-1B8D-418C-A997-9F38B75021F6}" type="datetimeFigureOut">
              <a:rPr lang="de-DE" smtClean="0"/>
              <a:pPr/>
              <a:t>13.09.2016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E18D-4A32-48E4-BF28-EBC0CCD8441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8E17-1B8D-418C-A997-9F38B75021F6}" type="datetimeFigureOut">
              <a:rPr lang="de-DE" smtClean="0"/>
              <a:pPr/>
              <a:t>13.09.2016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E18D-4A32-48E4-BF28-EBC0CCD8441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8E17-1B8D-418C-A997-9F38B75021F6}" type="datetimeFigureOut">
              <a:rPr lang="de-DE" smtClean="0"/>
              <a:pPr/>
              <a:t>13.09.2016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E18D-4A32-48E4-BF28-EBC0CCD8441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8E17-1B8D-418C-A997-9F38B75021F6}" type="datetimeFigureOut">
              <a:rPr lang="de-DE" smtClean="0"/>
              <a:pPr/>
              <a:t>13.09.2016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E18D-4A32-48E4-BF28-EBC0CCD8441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18E17-1B8D-418C-A997-9F38B75021F6}" type="datetimeFigureOut">
              <a:rPr lang="de-DE" smtClean="0"/>
              <a:pPr/>
              <a:t>13.09.2016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3E18D-4A32-48E4-BF28-EBC0CCD8441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Medienscoutsarbeit</a:t>
            </a:r>
            <a:r>
              <a:rPr lang="de-DE" dirty="0"/>
              <a:t> an der</a:t>
            </a:r>
            <a:br>
              <a:rPr lang="de-DE" dirty="0"/>
            </a:br>
            <a:r>
              <a:rPr lang="de-DE" dirty="0"/>
              <a:t>Gesamtschule Borbeck</a:t>
            </a:r>
            <a:br>
              <a:rPr lang="de-DE" dirty="0"/>
            </a:br>
            <a:r>
              <a:rPr lang="de-DE" b="1" dirty="0" smtClean="0"/>
              <a:t/>
            </a:r>
            <a:br>
              <a:rPr lang="de-DE" b="1" dirty="0" smtClean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43608" y="4653136"/>
            <a:ext cx="6400800" cy="1752600"/>
          </a:xfrm>
        </p:spPr>
        <p:txBody>
          <a:bodyPr/>
          <a:lstStyle/>
          <a:p>
            <a:r>
              <a:rPr lang="de-DE" dirty="0" smtClean="0"/>
              <a:t>Bsp. Präventionsarbeit im Bereich</a:t>
            </a:r>
            <a:br>
              <a:rPr lang="de-DE" dirty="0" smtClean="0"/>
            </a:br>
            <a:r>
              <a:rPr lang="de-DE" dirty="0" smtClean="0"/>
              <a:t>Cybermobbing und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88840"/>
            <a:ext cx="2515954" cy="187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772400" y="-5791200"/>
            <a:ext cx="2515954" cy="187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772400" y="-5791200"/>
            <a:ext cx="2515954" cy="187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844824"/>
            <a:ext cx="2684648" cy="20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Cybermobbing ist Mobbing2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44824"/>
            <a:ext cx="1266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772816"/>
            <a:ext cx="2190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196752"/>
            <a:ext cx="18002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645024"/>
            <a:ext cx="21240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bgerundete rechteckige Legende 13"/>
          <p:cNvSpPr/>
          <p:nvPr/>
        </p:nvSpPr>
        <p:spPr>
          <a:xfrm>
            <a:off x="3131840" y="3284984"/>
            <a:ext cx="914400" cy="6126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/>
              <a:t>Verzweiflung</a:t>
            </a:r>
            <a:endParaRPr lang="de-DE" dirty="0"/>
          </a:p>
        </p:txBody>
      </p:sp>
      <p:sp>
        <p:nvSpPr>
          <p:cNvPr id="16" name="Abgerundete rechteckige Legende 15"/>
          <p:cNvSpPr/>
          <p:nvPr/>
        </p:nvSpPr>
        <p:spPr>
          <a:xfrm>
            <a:off x="2411760" y="4365104"/>
            <a:ext cx="914400" cy="6126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/>
              <a:t>Angst</a:t>
            </a:r>
            <a:endParaRPr lang="de-DE" dirty="0"/>
          </a:p>
        </p:txBody>
      </p:sp>
      <p:sp>
        <p:nvSpPr>
          <p:cNvPr id="17" name="Abgerundete rechteckige Legende 16"/>
          <p:cNvSpPr/>
          <p:nvPr/>
        </p:nvSpPr>
        <p:spPr>
          <a:xfrm>
            <a:off x="2843808" y="5517232"/>
            <a:ext cx="914400" cy="6126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/>
              <a:t>Isolation</a:t>
            </a:r>
            <a:endParaRPr lang="de-DE" dirty="0"/>
          </a:p>
        </p:txBody>
      </p:sp>
      <p:sp>
        <p:nvSpPr>
          <p:cNvPr id="18" name="Abgerundete rechteckige Legende 17"/>
          <p:cNvSpPr/>
          <p:nvPr/>
        </p:nvSpPr>
        <p:spPr>
          <a:xfrm>
            <a:off x="5652120" y="4365104"/>
            <a:ext cx="914400" cy="6126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/>
              <a:t>Hilflosigkeit</a:t>
            </a:r>
            <a:endParaRPr lang="de-DE" dirty="0"/>
          </a:p>
        </p:txBody>
      </p:sp>
      <p:sp>
        <p:nvSpPr>
          <p:cNvPr id="19" name="Abgerundete rechteckige Legende 18"/>
          <p:cNvSpPr/>
          <p:nvPr/>
        </p:nvSpPr>
        <p:spPr>
          <a:xfrm>
            <a:off x="4932040" y="3284984"/>
            <a:ext cx="1008112" cy="68465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/>
              <a:t>Alleingelassen</a:t>
            </a:r>
            <a:endParaRPr lang="de-DE" dirty="0"/>
          </a:p>
        </p:txBody>
      </p:sp>
      <p:sp>
        <p:nvSpPr>
          <p:cNvPr id="20" name="Abgerundete rechteckige Legende 19"/>
          <p:cNvSpPr/>
          <p:nvPr/>
        </p:nvSpPr>
        <p:spPr>
          <a:xfrm>
            <a:off x="5076056" y="5589240"/>
            <a:ext cx="1296144" cy="72008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/>
              <a:t>Vertrauensverlust</a:t>
            </a:r>
            <a:endParaRPr lang="de-D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Beispiele Präventionsarbeit Cybermobbing</a:t>
            </a:r>
          </a:p>
        </p:txBody>
      </p:sp>
      <p:sp>
        <p:nvSpPr>
          <p:cNvPr id="4" name="Rechteck 3"/>
          <p:cNvSpPr/>
          <p:nvPr/>
        </p:nvSpPr>
        <p:spPr>
          <a:xfrm>
            <a:off x="611560" y="1844824"/>
            <a:ext cx="80648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/>
              <a:t>• Workshops im Jahrgang </a:t>
            </a:r>
            <a:r>
              <a:rPr lang="de-DE" sz="2800" dirty="0" smtClean="0"/>
              <a:t>5/6</a:t>
            </a:r>
          </a:p>
          <a:p>
            <a:endParaRPr lang="de-DE" sz="2800" dirty="0" smtClean="0"/>
          </a:p>
          <a:p>
            <a:endParaRPr lang="de-DE" sz="2800" dirty="0"/>
          </a:p>
          <a:p>
            <a:r>
              <a:rPr lang="de-DE" sz="2800" dirty="0"/>
              <a:t>• Workshop Cybermobbing Live</a:t>
            </a:r>
          </a:p>
          <a:p>
            <a:r>
              <a:rPr lang="de-DE" sz="2800" dirty="0"/>
              <a:t>Experiment Jahrgang </a:t>
            </a:r>
            <a:r>
              <a:rPr lang="de-DE" sz="2800" dirty="0" smtClean="0"/>
              <a:t>9/10</a:t>
            </a:r>
          </a:p>
          <a:p>
            <a:endParaRPr lang="de-DE" sz="2800" dirty="0" smtClean="0"/>
          </a:p>
          <a:p>
            <a:endParaRPr lang="de-DE" sz="2800" dirty="0"/>
          </a:p>
          <a:p>
            <a:endParaRPr lang="de-DE" sz="2800" dirty="0"/>
          </a:p>
          <a:p>
            <a:r>
              <a:rPr lang="de-DE" sz="2800" dirty="0"/>
              <a:t>• Elternabend </a:t>
            </a:r>
            <a:r>
              <a:rPr lang="de-DE" sz="2800" dirty="0" err="1"/>
              <a:t>Handymania</a:t>
            </a:r>
            <a:endParaRPr lang="de-DE" sz="2800" dirty="0"/>
          </a:p>
          <a:p>
            <a:r>
              <a:rPr lang="de-DE" sz="2800" dirty="0"/>
              <a:t>(Modul Cybermobbing)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9" y="1988840"/>
            <a:ext cx="248604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293096"/>
            <a:ext cx="2515954" cy="187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/>
              <a:t>Cybermobbing – Intervention (Was tun</a:t>
            </a:r>
            <a:r>
              <a:rPr lang="de-DE" dirty="0" smtClean="0"/>
              <a:t>?)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/>
          <a:lstStyle/>
          <a:p>
            <a:r>
              <a:rPr lang="de-DE" dirty="0"/>
              <a:t>Cybermobbingvorfälle </a:t>
            </a:r>
            <a:r>
              <a:rPr lang="de-DE" dirty="0" smtClean="0"/>
              <a:t>dokumentieren (</a:t>
            </a:r>
            <a:r>
              <a:rPr lang="de-DE" dirty="0" err="1" smtClean="0"/>
              <a:t>Screenshots</a:t>
            </a:r>
            <a:r>
              <a:rPr lang="de-DE" dirty="0"/>
              <a:t>, Chatprotokolle etc</a:t>
            </a:r>
            <a:r>
              <a:rPr lang="de-DE" dirty="0" smtClean="0"/>
              <a:t>.)</a:t>
            </a:r>
          </a:p>
          <a:p>
            <a:r>
              <a:rPr lang="de-DE" dirty="0" smtClean="0"/>
              <a:t>Personen blockieren</a:t>
            </a:r>
          </a:p>
          <a:p>
            <a:r>
              <a:rPr lang="de-DE" dirty="0" smtClean="0"/>
              <a:t>sich </a:t>
            </a:r>
            <a:r>
              <a:rPr lang="de-DE" dirty="0"/>
              <a:t>jemandem </a:t>
            </a:r>
            <a:r>
              <a:rPr lang="de-DE" dirty="0" smtClean="0"/>
              <a:t>anvertrauen</a:t>
            </a:r>
          </a:p>
          <a:p>
            <a:r>
              <a:rPr lang="de-DE" dirty="0" smtClean="0"/>
              <a:t>gemeinsam </a:t>
            </a:r>
            <a:r>
              <a:rPr lang="de-DE" dirty="0"/>
              <a:t>mögliche </a:t>
            </a:r>
            <a:r>
              <a:rPr lang="de-DE" dirty="0" smtClean="0"/>
              <a:t>Maßnahmen entwickeln </a:t>
            </a:r>
            <a:r>
              <a:rPr lang="de-DE" dirty="0"/>
              <a:t>z.B. Täter </a:t>
            </a:r>
            <a:r>
              <a:rPr lang="de-DE" dirty="0" smtClean="0"/>
              <a:t>konfrontieren</a:t>
            </a:r>
          </a:p>
          <a:p>
            <a:r>
              <a:rPr lang="de-DE" dirty="0" smtClean="0"/>
              <a:t>Anzeige </a:t>
            </a:r>
            <a:r>
              <a:rPr lang="de-DE" dirty="0"/>
              <a:t>erstatten 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Digitaler Missbrauch - </a:t>
            </a:r>
            <a:r>
              <a:rPr lang="de-DE" dirty="0" err="1"/>
              <a:t>revenge</a:t>
            </a:r>
            <a:r>
              <a:rPr lang="de-DE" dirty="0"/>
              <a:t> </a:t>
            </a:r>
            <a:r>
              <a:rPr lang="de-DE" dirty="0" err="1"/>
              <a:t>porn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de-DE" dirty="0"/>
              <a:t>Intime Bildaufnahmen entstehen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aus Liebe</a:t>
            </a:r>
            <a:r>
              <a:rPr lang="de-DE" dirty="0"/>
              <a:t>, Zuneigung und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Vertrauen zum Partner</a:t>
            </a:r>
            <a:endParaRPr lang="de-DE" dirty="0"/>
          </a:p>
          <a:p>
            <a:r>
              <a:rPr lang="de-DE" dirty="0" smtClean="0"/>
              <a:t>Missbräuchliche </a:t>
            </a:r>
            <a:r>
              <a:rPr lang="de-DE" dirty="0"/>
              <a:t>Verbreitung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meistRacheakt</a:t>
            </a:r>
            <a:endParaRPr lang="de-DE" dirty="0"/>
          </a:p>
          <a:p>
            <a:r>
              <a:rPr lang="de-DE" dirty="0" smtClean="0"/>
              <a:t>Intention </a:t>
            </a:r>
            <a:r>
              <a:rPr lang="de-DE" dirty="0"/>
              <a:t>der </a:t>
            </a:r>
            <a:r>
              <a:rPr lang="de-DE" dirty="0" smtClean="0"/>
              <a:t>Erst-Täter:</a:t>
            </a:r>
            <a:br>
              <a:rPr lang="de-DE" dirty="0" smtClean="0"/>
            </a:br>
            <a:r>
              <a:rPr lang="de-DE" dirty="0" smtClean="0"/>
              <a:t>Demütigung</a:t>
            </a:r>
            <a:r>
              <a:rPr lang="de-DE" dirty="0"/>
              <a:t>, </a:t>
            </a:r>
            <a:r>
              <a:rPr lang="de-DE" dirty="0" smtClean="0"/>
              <a:t>Bloßstellung,</a:t>
            </a:r>
            <a:br>
              <a:rPr lang="de-DE" dirty="0" smtClean="0"/>
            </a:br>
            <a:r>
              <a:rPr lang="de-DE" dirty="0" smtClean="0"/>
              <a:t>Erniedrigung </a:t>
            </a:r>
            <a:r>
              <a:rPr lang="de-DE" dirty="0"/>
              <a:t>einer Person z.B. </a:t>
            </a:r>
            <a:r>
              <a:rPr lang="de-DE" dirty="0" smtClean="0"/>
              <a:t>der</a:t>
            </a:r>
            <a:br>
              <a:rPr lang="de-DE" dirty="0" smtClean="0"/>
            </a:br>
            <a:r>
              <a:rPr lang="de-DE" dirty="0" smtClean="0"/>
              <a:t>Ex-Freundin</a:t>
            </a:r>
            <a:endParaRPr lang="de-DE" dirty="0"/>
          </a:p>
          <a:p>
            <a:r>
              <a:rPr lang="de-DE" dirty="0" smtClean="0"/>
              <a:t>Intention </a:t>
            </a:r>
            <a:r>
              <a:rPr lang="de-DE" dirty="0"/>
              <a:t>der </a:t>
            </a:r>
            <a:r>
              <a:rPr lang="de-DE" dirty="0" smtClean="0"/>
              <a:t>Mitläufer:</a:t>
            </a:r>
            <a:br>
              <a:rPr lang="de-DE" dirty="0" smtClean="0"/>
            </a:br>
            <a:r>
              <a:rPr lang="de-DE" dirty="0" smtClean="0"/>
              <a:t>Sensationslust</a:t>
            </a:r>
            <a:r>
              <a:rPr lang="de-DE" dirty="0"/>
              <a:t>, sich Erheben </a:t>
            </a:r>
            <a:r>
              <a:rPr lang="de-DE" dirty="0" smtClean="0"/>
              <a:t>über  </a:t>
            </a:r>
            <a:br>
              <a:rPr lang="de-DE" dirty="0" smtClean="0"/>
            </a:br>
            <a:r>
              <a:rPr lang="de-DE" dirty="0" smtClean="0"/>
              <a:t>andere</a:t>
            </a:r>
            <a:endParaRPr lang="de-DE" dirty="0"/>
          </a:p>
          <a:p>
            <a:endParaRPr lang="de-DE" dirty="0"/>
          </a:p>
        </p:txBody>
      </p:sp>
      <p:sp>
        <p:nvSpPr>
          <p:cNvPr id="4" name="Ovale Legende 3"/>
          <p:cNvSpPr/>
          <p:nvPr/>
        </p:nvSpPr>
        <p:spPr>
          <a:xfrm rot="20673212">
            <a:off x="5580112" y="1340768"/>
            <a:ext cx="3168352" cy="2196824"/>
          </a:xfrm>
          <a:prstGeom prst="wedgeEllipseCallout">
            <a:avLst>
              <a:gd name="adj1" fmla="val -25220"/>
              <a:gd name="adj2" fmla="val 677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/>
              <a:t>Schau dir mal an, was</a:t>
            </a:r>
          </a:p>
          <a:p>
            <a:r>
              <a:rPr lang="de-DE" dirty="0" smtClean="0"/>
              <a:t>die gemacht hat.</a:t>
            </a:r>
          </a:p>
          <a:p>
            <a:r>
              <a:rPr lang="de-DE" dirty="0" smtClean="0"/>
              <a:t>Schon schlampig oder? …</a:t>
            </a:r>
          </a:p>
          <a:p>
            <a:r>
              <a:rPr lang="de-DE" dirty="0" smtClean="0"/>
              <a:t>ICH würde sowas nie</a:t>
            </a:r>
          </a:p>
          <a:p>
            <a:r>
              <a:rPr lang="de-DE" dirty="0" smtClean="0"/>
              <a:t>machen!</a:t>
            </a:r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221088"/>
            <a:ext cx="2857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Beispiele Präventionsarbeit digitaler Missbrauch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Workshops </a:t>
            </a:r>
            <a:r>
              <a:rPr lang="de-DE" dirty="0" smtClean="0"/>
              <a:t>im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Jahrgang 7 (</a:t>
            </a:r>
            <a:r>
              <a:rPr lang="de-DE" dirty="0" err="1" smtClean="0"/>
              <a:t>TgR</a:t>
            </a:r>
            <a:r>
              <a:rPr lang="de-DE" dirty="0" smtClean="0"/>
              <a:t>)</a:t>
            </a:r>
          </a:p>
          <a:p>
            <a:r>
              <a:rPr lang="de-DE" dirty="0" smtClean="0"/>
              <a:t>Intensiv-Workshop im</a:t>
            </a:r>
            <a:br>
              <a:rPr lang="de-DE" dirty="0" smtClean="0"/>
            </a:br>
            <a:r>
              <a:rPr lang="de-DE" dirty="0" smtClean="0"/>
              <a:t>Jahrgang 8</a:t>
            </a:r>
            <a:br>
              <a:rPr lang="de-DE" dirty="0" smtClean="0"/>
            </a:br>
            <a:r>
              <a:rPr lang="de-DE" dirty="0" smtClean="0"/>
              <a:t>(Modul </a:t>
            </a:r>
            <a:r>
              <a:rPr lang="de-DE" dirty="0" err="1" smtClean="0"/>
              <a:t>Sexting</a:t>
            </a:r>
            <a:r>
              <a:rPr lang="de-DE" dirty="0" smtClean="0"/>
              <a:t>)</a:t>
            </a:r>
          </a:p>
          <a:p>
            <a:r>
              <a:rPr lang="de-DE" dirty="0" smtClean="0"/>
              <a:t>Workshop </a:t>
            </a:r>
            <a:r>
              <a:rPr lang="de-DE" dirty="0" smtClean="0"/>
              <a:t>Jahrgang 9</a:t>
            </a:r>
          </a:p>
          <a:p>
            <a:r>
              <a:rPr lang="de-DE" dirty="0" smtClean="0"/>
              <a:t>Elternabend </a:t>
            </a:r>
            <a:r>
              <a:rPr lang="de-DE" dirty="0" err="1" smtClean="0"/>
              <a:t>Handymania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(Modul </a:t>
            </a:r>
            <a:r>
              <a:rPr lang="de-DE" dirty="0" err="1" smtClean="0"/>
              <a:t>Sexting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916832"/>
            <a:ext cx="2515954" cy="187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077072"/>
            <a:ext cx="2527455" cy="20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Digitaler Missbrauch – Intervention (Was tun?)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de-DE" dirty="0" smtClean="0"/>
              <a:t>Vorfall dokumentieren</a:t>
            </a:r>
          </a:p>
          <a:p>
            <a:r>
              <a:rPr lang="de-DE" dirty="0" smtClean="0"/>
              <a:t>sich </a:t>
            </a:r>
            <a:r>
              <a:rPr lang="de-DE" dirty="0" smtClean="0"/>
              <a:t>jemandem anvertrauen</a:t>
            </a:r>
          </a:p>
          <a:p>
            <a:r>
              <a:rPr lang="de-DE" dirty="0" smtClean="0"/>
              <a:t>Aufarbeitung </a:t>
            </a:r>
            <a:r>
              <a:rPr lang="de-DE" dirty="0" smtClean="0"/>
              <a:t>des Vorfalls -&gt; </a:t>
            </a:r>
            <a:r>
              <a:rPr lang="de-DE" dirty="0" smtClean="0"/>
              <a:t>insbesondere</a:t>
            </a:r>
            <a:br>
              <a:rPr lang="de-DE" dirty="0" smtClean="0"/>
            </a:br>
            <a:r>
              <a:rPr lang="de-DE" dirty="0" smtClean="0"/>
              <a:t>Aufhebung </a:t>
            </a:r>
            <a:r>
              <a:rPr lang="de-DE" dirty="0" smtClean="0"/>
              <a:t>der Täter-Opfer Verschiebung</a:t>
            </a:r>
          </a:p>
          <a:p>
            <a:r>
              <a:rPr lang="de-DE" dirty="0" smtClean="0"/>
              <a:t>gemeinsam </a:t>
            </a:r>
            <a:r>
              <a:rPr lang="de-DE" dirty="0" smtClean="0"/>
              <a:t>mögliche Maßnahmen entwickeln</a:t>
            </a:r>
          </a:p>
          <a:p>
            <a:r>
              <a:rPr lang="de-DE" dirty="0" smtClean="0"/>
              <a:t>Anzeige </a:t>
            </a:r>
            <a:r>
              <a:rPr lang="de-DE" dirty="0" smtClean="0"/>
              <a:t>erstatten</a:t>
            </a:r>
          </a:p>
          <a:p>
            <a:r>
              <a:rPr lang="de-DE" dirty="0" smtClean="0"/>
              <a:t>Missbrauch </a:t>
            </a:r>
            <a:r>
              <a:rPr lang="de-DE" dirty="0" smtClean="0"/>
              <a:t>der Bilder beim </a:t>
            </a:r>
            <a:r>
              <a:rPr lang="de-DE" dirty="0" smtClean="0"/>
              <a:t>Plattformbetreiber</a:t>
            </a:r>
            <a:br>
              <a:rPr lang="de-DE" dirty="0" smtClean="0"/>
            </a:br>
            <a:r>
              <a:rPr lang="de-DE" dirty="0" smtClean="0"/>
              <a:t>melden</a:t>
            </a:r>
            <a:endParaRPr lang="de-D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Schutz vor digitalem Missbrauch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Safer </a:t>
            </a:r>
            <a:r>
              <a:rPr lang="de-DE" dirty="0" err="1" smtClean="0"/>
              <a:t>Sexting</a:t>
            </a:r>
            <a:r>
              <a:rPr lang="de-DE" dirty="0" smtClean="0"/>
              <a:t> als </a:t>
            </a:r>
            <a:r>
              <a:rPr lang="de-DE" dirty="0" smtClean="0"/>
              <a:t>Schutzmöglichkeit:</a:t>
            </a:r>
            <a:br>
              <a:rPr lang="de-DE" dirty="0" smtClean="0"/>
            </a:br>
            <a:endParaRPr lang="de-DE" dirty="0" smtClean="0"/>
          </a:p>
          <a:p>
            <a:pPr lvl="1"/>
            <a:r>
              <a:rPr lang="de-DE" dirty="0" smtClean="0"/>
              <a:t>keine </a:t>
            </a:r>
            <a:r>
              <a:rPr lang="de-DE" dirty="0" smtClean="0"/>
              <a:t>Bildaufnahmen, die das </a:t>
            </a:r>
            <a:r>
              <a:rPr lang="de-DE" dirty="0" err="1" smtClean="0"/>
              <a:t>Gesichtzeigen</a:t>
            </a:r>
            <a:r>
              <a:rPr lang="de-DE" dirty="0" smtClean="0"/>
              <a:t> </a:t>
            </a:r>
            <a:r>
              <a:rPr lang="de-DE" dirty="0" smtClean="0"/>
              <a:t>(auch nicht auf den Wunsch </a:t>
            </a:r>
            <a:r>
              <a:rPr lang="de-DE" dirty="0" smtClean="0"/>
              <a:t>des Partners hin)</a:t>
            </a:r>
            <a:br>
              <a:rPr lang="de-DE" dirty="0" smtClean="0"/>
            </a:br>
            <a:endParaRPr lang="de-DE" dirty="0" smtClean="0"/>
          </a:p>
          <a:p>
            <a:pPr lvl="1"/>
            <a:r>
              <a:rPr lang="de-DE" dirty="0" smtClean="0"/>
              <a:t>eindeutige </a:t>
            </a:r>
            <a:r>
              <a:rPr lang="de-DE" dirty="0" smtClean="0"/>
              <a:t>Merkmale wie </a:t>
            </a:r>
            <a:r>
              <a:rPr lang="de-DE" dirty="0" err="1" smtClean="0"/>
              <a:t>Tattoos</a:t>
            </a:r>
            <a:r>
              <a:rPr lang="de-DE" dirty="0" smtClean="0"/>
              <a:t>,</a:t>
            </a:r>
            <a:br>
              <a:rPr lang="de-DE" dirty="0" smtClean="0"/>
            </a:br>
            <a:endParaRPr lang="de-DE" dirty="0" smtClean="0"/>
          </a:p>
          <a:p>
            <a:pPr lvl="1"/>
            <a:r>
              <a:rPr lang="de-DE" dirty="0" err="1" smtClean="0"/>
              <a:t>Piercings</a:t>
            </a:r>
            <a:r>
              <a:rPr lang="de-DE" dirty="0" smtClean="0"/>
              <a:t> </a:t>
            </a:r>
            <a:r>
              <a:rPr lang="de-DE" dirty="0" smtClean="0"/>
              <a:t>usw. </a:t>
            </a:r>
            <a:r>
              <a:rPr lang="de-DE" dirty="0" smtClean="0"/>
              <a:t>verdecken</a:t>
            </a:r>
            <a:br>
              <a:rPr lang="de-DE" dirty="0" smtClean="0"/>
            </a:br>
            <a:endParaRPr lang="de-DE" dirty="0" smtClean="0"/>
          </a:p>
          <a:p>
            <a:pPr lvl="1"/>
            <a:r>
              <a:rPr lang="de-DE" dirty="0" smtClean="0"/>
              <a:t>intime </a:t>
            </a:r>
            <a:r>
              <a:rPr lang="de-DE" dirty="0" smtClean="0"/>
              <a:t>Körperstellen leicht verhüllen</a:t>
            </a:r>
            <a:endParaRPr lang="de-D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</Words>
  <Application>Microsoft Office PowerPoint</Application>
  <PresentationFormat>Bildschirmpräsentation (4:3)</PresentationFormat>
  <Paragraphs>54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Larissa-Design</vt:lpstr>
      <vt:lpstr>Medienscoutsarbeit an der Gesamtschule Borbeck  </vt:lpstr>
      <vt:lpstr>Cybermobbing ist Mobbing2</vt:lpstr>
      <vt:lpstr>Beispiele Präventionsarbeit Cybermobbing</vt:lpstr>
      <vt:lpstr>Cybermobbing – Intervention (Was tun?) </vt:lpstr>
      <vt:lpstr>Digitaler Missbrauch - revenge porn</vt:lpstr>
      <vt:lpstr>Beispiele Präventionsarbeit digitaler Missbrauch</vt:lpstr>
      <vt:lpstr>Digitaler Missbrauch – Intervention (Was tun?)</vt:lpstr>
      <vt:lpstr>Schutz vor digitalem Missbrauch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Medienscoutsarbeit an der Gesamtschule Borbeck</dc:title>
  <dc:creator>ASUS</dc:creator>
  <cp:lastModifiedBy>ASUS</cp:lastModifiedBy>
  <cp:revision>6</cp:revision>
  <dcterms:created xsi:type="dcterms:W3CDTF">2016-09-13T13:17:39Z</dcterms:created>
  <dcterms:modified xsi:type="dcterms:W3CDTF">2016-09-13T13:50:06Z</dcterms:modified>
</cp:coreProperties>
</file>